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sldIdLst>
    <p:sldId id="258" r:id="rId3"/>
    <p:sldId id="661" r:id="rId4"/>
    <p:sldId id="689" r:id="rId5"/>
    <p:sldId id="685" r:id="rId6"/>
    <p:sldId id="686" r:id="rId7"/>
    <p:sldId id="354" r:id="rId8"/>
    <p:sldId id="665" r:id="rId9"/>
    <p:sldId id="687" r:id="rId10"/>
    <p:sldId id="667" r:id="rId11"/>
    <p:sldId id="668" r:id="rId12"/>
    <p:sldId id="688" r:id="rId13"/>
    <p:sldId id="654" r:id="rId14"/>
    <p:sldId id="690" r:id="rId15"/>
    <p:sldId id="669" r:id="rId16"/>
    <p:sldId id="670" r:id="rId17"/>
    <p:sldId id="671" r:id="rId18"/>
    <p:sldId id="682" r:id="rId19"/>
    <p:sldId id="672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FEDD8C-E124-6C40-186B-4B17D1ED01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B99814-E9D9-F862-2048-90176B1B5A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92B522-061E-557E-F687-A3BB32A79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158D3-9D4A-4C1E-BC17-61CF4E56314C}" type="datetimeFigureOut">
              <a:rPr lang="en-US" smtClean="0"/>
              <a:t>9/7/2023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9E1254-42C4-8963-6033-93BBF78D9A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EAD7C4-5719-5A30-7F13-6E26F6403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311FC-41CE-41EC-9BFD-D270C4ED85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1070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97404-E2E8-4F9F-BF5D-844B1FCEF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5917713-C457-A662-1B40-10FC44987D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C8AA0D-542E-D054-FE65-CFAAA8D5CC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158D3-9D4A-4C1E-BC17-61CF4E56314C}" type="datetimeFigureOut">
              <a:rPr lang="en-US" smtClean="0"/>
              <a:t>9/7/2023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C3ED03-A07F-29DC-DBDC-31EEFCE7E9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C9010F-22B7-3BF8-1792-B14B1424D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311FC-41CE-41EC-9BFD-D270C4ED85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508071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ice_0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8" name="Прямая соединительная линия 39"/>
          <p:cNvCxnSpPr/>
          <p:nvPr/>
        </p:nvCxnSpPr>
        <p:spPr>
          <a:xfrm>
            <a:off x="3220609" y="509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Прямая соединительная линия 44"/>
          <p:cNvCxnSpPr/>
          <p:nvPr/>
        </p:nvCxnSpPr>
        <p:spPr>
          <a:xfrm>
            <a:off x="8975893" y="-35814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Прямая соединительная линия 45"/>
          <p:cNvCxnSpPr/>
          <p:nvPr/>
        </p:nvCxnSpPr>
        <p:spPr>
          <a:xfrm>
            <a:off x="6097605" y="0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Прямая соединительная линия 46"/>
          <p:cNvCxnSpPr/>
          <p:nvPr/>
        </p:nvCxnSpPr>
        <p:spPr>
          <a:xfrm>
            <a:off x="6096000" y="2345425"/>
            <a:ext cx="0" cy="36132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/>
        </p:nvGrpSpPr>
        <p:grpSpPr>
          <a:xfrm>
            <a:off x="1654298" y="799047"/>
            <a:ext cx="8895423" cy="2454431"/>
            <a:chOff x="1654297" y="1584960"/>
            <a:chExt cx="8895423" cy="2454431"/>
          </a:xfrm>
        </p:grpSpPr>
        <p:sp>
          <p:nvSpPr>
            <p:cNvPr id="55" name="Freeform 54"/>
            <p:cNvSpPr/>
            <p:nvPr/>
          </p:nvSpPr>
          <p:spPr>
            <a:xfrm flipH="1">
              <a:off x="5221287" y="3021639"/>
              <a:ext cx="1736724" cy="960153"/>
            </a:xfrm>
            <a:custGeom>
              <a:avLst/>
              <a:gdLst>
                <a:gd name="connsiteX0" fmla="*/ 921326 w 1842652"/>
                <a:gd name="connsiteY0" fmla="*/ 0 h 1160626"/>
                <a:gd name="connsiteX1" fmla="*/ 486352 w 1842652"/>
                <a:gd name="connsiteY1" fmla="*/ 957 h 1160626"/>
                <a:gd name="connsiteX2" fmla="*/ 106938 w 1842652"/>
                <a:gd name="connsiteY2" fmla="*/ 254165 h 1160626"/>
                <a:gd name="connsiteX3" fmla="*/ 2163 w 1842652"/>
                <a:gd name="connsiteY3" fmla="*/ 871700 h 1160626"/>
                <a:gd name="connsiteX4" fmla="*/ 274421 w 1842652"/>
                <a:gd name="connsiteY4" fmla="*/ 1160626 h 1160626"/>
                <a:gd name="connsiteX5" fmla="*/ 921326 w 1842652"/>
                <a:gd name="connsiteY5" fmla="*/ 1160626 h 1160626"/>
                <a:gd name="connsiteX6" fmla="*/ 1568231 w 1842652"/>
                <a:gd name="connsiteY6" fmla="*/ 1160626 h 1160626"/>
                <a:gd name="connsiteX7" fmla="*/ 1840489 w 1842652"/>
                <a:gd name="connsiteY7" fmla="*/ 871700 h 1160626"/>
                <a:gd name="connsiteX8" fmla="*/ 1735714 w 1842652"/>
                <a:gd name="connsiteY8" fmla="*/ 254165 h 1160626"/>
                <a:gd name="connsiteX9" fmla="*/ 1356300 w 1842652"/>
                <a:gd name="connsiteY9" fmla="*/ 957 h 1160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42652" h="1160626">
                  <a:moveTo>
                    <a:pt x="921326" y="0"/>
                  </a:moveTo>
                  <a:lnTo>
                    <a:pt x="486352" y="957"/>
                  </a:lnTo>
                  <a:cubicBezTo>
                    <a:pt x="303110" y="957"/>
                    <a:pt x="149801" y="54254"/>
                    <a:pt x="106938" y="254165"/>
                  </a:cubicBezTo>
                  <a:cubicBezTo>
                    <a:pt x="68838" y="448897"/>
                    <a:pt x="16450" y="686493"/>
                    <a:pt x="2163" y="871700"/>
                  </a:cubicBezTo>
                  <a:cubicBezTo>
                    <a:pt x="-16887" y="1054942"/>
                    <a:pt x="91179" y="1160626"/>
                    <a:pt x="274421" y="1160626"/>
                  </a:cubicBezTo>
                  <a:lnTo>
                    <a:pt x="921326" y="1160626"/>
                  </a:lnTo>
                  <a:lnTo>
                    <a:pt x="1568231" y="1160626"/>
                  </a:lnTo>
                  <a:cubicBezTo>
                    <a:pt x="1751473" y="1160626"/>
                    <a:pt x="1859539" y="1054942"/>
                    <a:pt x="1840489" y="871700"/>
                  </a:cubicBezTo>
                  <a:cubicBezTo>
                    <a:pt x="1826202" y="686493"/>
                    <a:pt x="1773814" y="448897"/>
                    <a:pt x="1735714" y="254165"/>
                  </a:cubicBezTo>
                  <a:cubicBezTo>
                    <a:pt x="1692851" y="54254"/>
                    <a:pt x="1539542" y="957"/>
                    <a:pt x="1356300" y="957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sp>
          <p:nvSpPr>
            <p:cNvPr id="52" name="Freeform 51"/>
            <p:cNvSpPr/>
            <p:nvPr/>
          </p:nvSpPr>
          <p:spPr>
            <a:xfrm flipH="1">
              <a:off x="5174876" y="2878765"/>
              <a:ext cx="1842652" cy="1160626"/>
            </a:xfrm>
            <a:custGeom>
              <a:avLst/>
              <a:gdLst>
                <a:gd name="connsiteX0" fmla="*/ 921326 w 1842652"/>
                <a:gd name="connsiteY0" fmla="*/ 0 h 1160626"/>
                <a:gd name="connsiteX1" fmla="*/ 486352 w 1842652"/>
                <a:gd name="connsiteY1" fmla="*/ 957 h 1160626"/>
                <a:gd name="connsiteX2" fmla="*/ 106938 w 1842652"/>
                <a:gd name="connsiteY2" fmla="*/ 254165 h 1160626"/>
                <a:gd name="connsiteX3" fmla="*/ 2163 w 1842652"/>
                <a:gd name="connsiteY3" fmla="*/ 871700 h 1160626"/>
                <a:gd name="connsiteX4" fmla="*/ 274421 w 1842652"/>
                <a:gd name="connsiteY4" fmla="*/ 1160626 h 1160626"/>
                <a:gd name="connsiteX5" fmla="*/ 921326 w 1842652"/>
                <a:gd name="connsiteY5" fmla="*/ 1160626 h 1160626"/>
                <a:gd name="connsiteX6" fmla="*/ 1568231 w 1842652"/>
                <a:gd name="connsiteY6" fmla="*/ 1160626 h 1160626"/>
                <a:gd name="connsiteX7" fmla="*/ 1840489 w 1842652"/>
                <a:gd name="connsiteY7" fmla="*/ 871700 h 1160626"/>
                <a:gd name="connsiteX8" fmla="*/ 1735714 w 1842652"/>
                <a:gd name="connsiteY8" fmla="*/ 254165 h 1160626"/>
                <a:gd name="connsiteX9" fmla="*/ 1356300 w 1842652"/>
                <a:gd name="connsiteY9" fmla="*/ 957 h 1160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42652" h="1160626">
                  <a:moveTo>
                    <a:pt x="921326" y="0"/>
                  </a:moveTo>
                  <a:lnTo>
                    <a:pt x="486352" y="957"/>
                  </a:lnTo>
                  <a:cubicBezTo>
                    <a:pt x="303110" y="957"/>
                    <a:pt x="149801" y="54254"/>
                    <a:pt x="106938" y="254165"/>
                  </a:cubicBezTo>
                  <a:cubicBezTo>
                    <a:pt x="68838" y="448897"/>
                    <a:pt x="16450" y="686493"/>
                    <a:pt x="2163" y="871700"/>
                  </a:cubicBezTo>
                  <a:cubicBezTo>
                    <a:pt x="-16887" y="1054942"/>
                    <a:pt x="91179" y="1160626"/>
                    <a:pt x="274421" y="1160626"/>
                  </a:cubicBezTo>
                  <a:lnTo>
                    <a:pt x="921326" y="1160626"/>
                  </a:lnTo>
                  <a:lnTo>
                    <a:pt x="1568231" y="1160626"/>
                  </a:lnTo>
                  <a:cubicBezTo>
                    <a:pt x="1751473" y="1160626"/>
                    <a:pt x="1859539" y="1054942"/>
                    <a:pt x="1840489" y="871700"/>
                  </a:cubicBezTo>
                  <a:cubicBezTo>
                    <a:pt x="1826202" y="686493"/>
                    <a:pt x="1773814" y="448897"/>
                    <a:pt x="1735714" y="254165"/>
                  </a:cubicBezTo>
                  <a:cubicBezTo>
                    <a:pt x="1692851" y="54254"/>
                    <a:pt x="1539542" y="957"/>
                    <a:pt x="1356300" y="957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sp>
          <p:nvSpPr>
            <p:cNvPr id="49" name="Freeform 48"/>
            <p:cNvSpPr/>
            <p:nvPr/>
          </p:nvSpPr>
          <p:spPr>
            <a:xfrm flipH="1">
              <a:off x="5174674" y="2866065"/>
              <a:ext cx="1842652" cy="1160626"/>
            </a:xfrm>
            <a:custGeom>
              <a:avLst/>
              <a:gdLst>
                <a:gd name="connsiteX0" fmla="*/ 921326 w 1842652"/>
                <a:gd name="connsiteY0" fmla="*/ 0 h 1160626"/>
                <a:gd name="connsiteX1" fmla="*/ 486352 w 1842652"/>
                <a:gd name="connsiteY1" fmla="*/ 957 h 1160626"/>
                <a:gd name="connsiteX2" fmla="*/ 106938 w 1842652"/>
                <a:gd name="connsiteY2" fmla="*/ 254165 h 1160626"/>
                <a:gd name="connsiteX3" fmla="*/ 2163 w 1842652"/>
                <a:gd name="connsiteY3" fmla="*/ 871700 h 1160626"/>
                <a:gd name="connsiteX4" fmla="*/ 274421 w 1842652"/>
                <a:gd name="connsiteY4" fmla="*/ 1160626 h 1160626"/>
                <a:gd name="connsiteX5" fmla="*/ 921326 w 1842652"/>
                <a:gd name="connsiteY5" fmla="*/ 1160626 h 1160626"/>
                <a:gd name="connsiteX6" fmla="*/ 1568231 w 1842652"/>
                <a:gd name="connsiteY6" fmla="*/ 1160626 h 1160626"/>
                <a:gd name="connsiteX7" fmla="*/ 1840489 w 1842652"/>
                <a:gd name="connsiteY7" fmla="*/ 871700 h 1160626"/>
                <a:gd name="connsiteX8" fmla="*/ 1735714 w 1842652"/>
                <a:gd name="connsiteY8" fmla="*/ 254165 h 1160626"/>
                <a:gd name="connsiteX9" fmla="*/ 1356300 w 1842652"/>
                <a:gd name="connsiteY9" fmla="*/ 957 h 1160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42652" h="1160626">
                  <a:moveTo>
                    <a:pt x="921326" y="0"/>
                  </a:moveTo>
                  <a:lnTo>
                    <a:pt x="486352" y="957"/>
                  </a:lnTo>
                  <a:cubicBezTo>
                    <a:pt x="303110" y="957"/>
                    <a:pt x="149801" y="54254"/>
                    <a:pt x="106938" y="254165"/>
                  </a:cubicBezTo>
                  <a:cubicBezTo>
                    <a:pt x="68838" y="448897"/>
                    <a:pt x="16450" y="686493"/>
                    <a:pt x="2163" y="871700"/>
                  </a:cubicBezTo>
                  <a:cubicBezTo>
                    <a:pt x="-16887" y="1054942"/>
                    <a:pt x="91179" y="1160626"/>
                    <a:pt x="274421" y="1160626"/>
                  </a:cubicBezTo>
                  <a:lnTo>
                    <a:pt x="921326" y="1160626"/>
                  </a:lnTo>
                  <a:lnTo>
                    <a:pt x="1568231" y="1160626"/>
                  </a:lnTo>
                  <a:cubicBezTo>
                    <a:pt x="1751473" y="1160626"/>
                    <a:pt x="1859539" y="1054942"/>
                    <a:pt x="1840489" y="871700"/>
                  </a:cubicBezTo>
                  <a:cubicBezTo>
                    <a:pt x="1826202" y="686493"/>
                    <a:pt x="1773814" y="448897"/>
                    <a:pt x="1735714" y="254165"/>
                  </a:cubicBezTo>
                  <a:cubicBezTo>
                    <a:pt x="1692851" y="54254"/>
                    <a:pt x="1539542" y="957"/>
                    <a:pt x="1356300" y="957"/>
                  </a:cubicBezTo>
                  <a:close/>
                </a:path>
              </a:pathLst>
            </a:custGeom>
            <a:gradFill>
              <a:gsLst>
                <a:gs pos="93000">
                  <a:srgbClr val="7A7A84"/>
                </a:gs>
                <a:gs pos="0">
                  <a:srgbClr val="EDEDF3"/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sp>
          <p:nvSpPr>
            <p:cNvPr id="57" name="Freeform 56"/>
            <p:cNvSpPr/>
            <p:nvPr/>
          </p:nvSpPr>
          <p:spPr>
            <a:xfrm flipH="1">
              <a:off x="3404464" y="3061839"/>
              <a:ext cx="5724002" cy="287187"/>
            </a:xfrm>
            <a:custGeom>
              <a:avLst/>
              <a:gdLst>
                <a:gd name="connsiteX0" fmla="*/ 921326 w 1842652"/>
                <a:gd name="connsiteY0" fmla="*/ 0 h 1160626"/>
                <a:gd name="connsiteX1" fmla="*/ 486352 w 1842652"/>
                <a:gd name="connsiteY1" fmla="*/ 957 h 1160626"/>
                <a:gd name="connsiteX2" fmla="*/ 106938 w 1842652"/>
                <a:gd name="connsiteY2" fmla="*/ 254165 h 1160626"/>
                <a:gd name="connsiteX3" fmla="*/ 2163 w 1842652"/>
                <a:gd name="connsiteY3" fmla="*/ 871700 h 1160626"/>
                <a:gd name="connsiteX4" fmla="*/ 274421 w 1842652"/>
                <a:gd name="connsiteY4" fmla="*/ 1160626 h 1160626"/>
                <a:gd name="connsiteX5" fmla="*/ 921326 w 1842652"/>
                <a:gd name="connsiteY5" fmla="*/ 1160626 h 1160626"/>
                <a:gd name="connsiteX6" fmla="*/ 1568231 w 1842652"/>
                <a:gd name="connsiteY6" fmla="*/ 1160626 h 1160626"/>
                <a:gd name="connsiteX7" fmla="*/ 1840489 w 1842652"/>
                <a:gd name="connsiteY7" fmla="*/ 871700 h 1160626"/>
                <a:gd name="connsiteX8" fmla="*/ 1735714 w 1842652"/>
                <a:gd name="connsiteY8" fmla="*/ 254165 h 1160626"/>
                <a:gd name="connsiteX9" fmla="*/ 1356300 w 1842652"/>
                <a:gd name="connsiteY9" fmla="*/ 957 h 1160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42652" h="1160626">
                  <a:moveTo>
                    <a:pt x="921326" y="0"/>
                  </a:moveTo>
                  <a:lnTo>
                    <a:pt x="486352" y="957"/>
                  </a:lnTo>
                  <a:cubicBezTo>
                    <a:pt x="303110" y="957"/>
                    <a:pt x="149801" y="54254"/>
                    <a:pt x="106938" y="254165"/>
                  </a:cubicBezTo>
                  <a:cubicBezTo>
                    <a:pt x="68838" y="448897"/>
                    <a:pt x="16450" y="686493"/>
                    <a:pt x="2163" y="871700"/>
                  </a:cubicBezTo>
                  <a:cubicBezTo>
                    <a:pt x="-16887" y="1054942"/>
                    <a:pt x="91179" y="1160626"/>
                    <a:pt x="274421" y="1160626"/>
                  </a:cubicBezTo>
                  <a:lnTo>
                    <a:pt x="921326" y="1160626"/>
                  </a:lnTo>
                  <a:lnTo>
                    <a:pt x="1568231" y="1160626"/>
                  </a:lnTo>
                  <a:cubicBezTo>
                    <a:pt x="1751473" y="1160626"/>
                    <a:pt x="1859539" y="1054942"/>
                    <a:pt x="1840489" y="871700"/>
                  </a:cubicBezTo>
                  <a:cubicBezTo>
                    <a:pt x="1826202" y="686493"/>
                    <a:pt x="1773814" y="448897"/>
                    <a:pt x="1735714" y="254165"/>
                  </a:cubicBezTo>
                  <a:cubicBezTo>
                    <a:pt x="1692851" y="54254"/>
                    <a:pt x="1539542" y="957"/>
                    <a:pt x="1356300" y="957"/>
                  </a:cubicBezTo>
                  <a:close/>
                </a:path>
              </a:pathLst>
            </a:custGeom>
            <a:solidFill>
              <a:schemeClr val="tx1">
                <a:alpha val="36000"/>
              </a:schemeClr>
            </a:solidFill>
            <a:ln>
              <a:noFill/>
            </a:ln>
            <a:effectLst>
              <a:outerShdw blurRad="304800" dist="317500" dir="2700000" algn="tl" rotWithShape="0">
                <a:prstClr val="black">
                  <a:alpha val="5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sp>
          <p:nvSpPr>
            <p:cNvPr id="36" name="Rounded Rectangle 35"/>
            <p:cNvSpPr/>
            <p:nvPr/>
          </p:nvSpPr>
          <p:spPr>
            <a:xfrm>
              <a:off x="1654297" y="1589166"/>
              <a:ext cx="8895423" cy="1839595"/>
            </a:xfrm>
            <a:custGeom>
              <a:avLst/>
              <a:gdLst>
                <a:gd name="connsiteX0" fmla="*/ 0 w 8892540"/>
                <a:gd name="connsiteY0" fmla="*/ 215381 h 1785620"/>
                <a:gd name="connsiteX1" fmla="*/ 215381 w 8892540"/>
                <a:gd name="connsiteY1" fmla="*/ 0 h 1785620"/>
                <a:gd name="connsiteX2" fmla="*/ 8677159 w 8892540"/>
                <a:gd name="connsiteY2" fmla="*/ 0 h 1785620"/>
                <a:gd name="connsiteX3" fmla="*/ 8892540 w 8892540"/>
                <a:gd name="connsiteY3" fmla="*/ 215381 h 1785620"/>
                <a:gd name="connsiteX4" fmla="*/ 8892540 w 8892540"/>
                <a:gd name="connsiteY4" fmla="*/ 1570239 h 1785620"/>
                <a:gd name="connsiteX5" fmla="*/ 8677159 w 8892540"/>
                <a:gd name="connsiteY5" fmla="*/ 1785620 h 1785620"/>
                <a:gd name="connsiteX6" fmla="*/ 215381 w 8892540"/>
                <a:gd name="connsiteY6" fmla="*/ 1785620 h 1785620"/>
                <a:gd name="connsiteX7" fmla="*/ 0 w 8892540"/>
                <a:gd name="connsiteY7" fmla="*/ 1570239 h 1785620"/>
                <a:gd name="connsiteX8" fmla="*/ 0 w 8892540"/>
                <a:gd name="connsiteY8" fmla="*/ 215381 h 1785620"/>
                <a:gd name="connsiteX0" fmla="*/ 0 w 8892540"/>
                <a:gd name="connsiteY0" fmla="*/ 215381 h 1785620"/>
                <a:gd name="connsiteX1" fmla="*/ 215381 w 8892540"/>
                <a:gd name="connsiteY1" fmla="*/ 0 h 1785620"/>
                <a:gd name="connsiteX2" fmla="*/ 8677159 w 8892540"/>
                <a:gd name="connsiteY2" fmla="*/ 0 h 1785620"/>
                <a:gd name="connsiteX3" fmla="*/ 8892540 w 8892540"/>
                <a:gd name="connsiteY3" fmla="*/ 215381 h 1785620"/>
                <a:gd name="connsiteX4" fmla="*/ 8892540 w 8892540"/>
                <a:gd name="connsiteY4" fmla="*/ 1570239 h 1785620"/>
                <a:gd name="connsiteX5" fmla="*/ 8677159 w 8892540"/>
                <a:gd name="connsiteY5" fmla="*/ 1785620 h 1785620"/>
                <a:gd name="connsiteX6" fmla="*/ 215381 w 8892540"/>
                <a:gd name="connsiteY6" fmla="*/ 1785620 h 1785620"/>
                <a:gd name="connsiteX7" fmla="*/ 1073150 w 8892540"/>
                <a:gd name="connsiteY7" fmla="*/ 1563889 h 1785620"/>
                <a:gd name="connsiteX8" fmla="*/ 0 w 8892540"/>
                <a:gd name="connsiteY8" fmla="*/ 215381 h 1785620"/>
                <a:gd name="connsiteX0" fmla="*/ 0 w 8892540"/>
                <a:gd name="connsiteY0" fmla="*/ 215381 h 1785620"/>
                <a:gd name="connsiteX1" fmla="*/ 215381 w 8892540"/>
                <a:gd name="connsiteY1" fmla="*/ 0 h 1785620"/>
                <a:gd name="connsiteX2" fmla="*/ 8677159 w 8892540"/>
                <a:gd name="connsiteY2" fmla="*/ 0 h 1785620"/>
                <a:gd name="connsiteX3" fmla="*/ 8892540 w 8892540"/>
                <a:gd name="connsiteY3" fmla="*/ 215381 h 1785620"/>
                <a:gd name="connsiteX4" fmla="*/ 8892540 w 8892540"/>
                <a:gd name="connsiteY4" fmla="*/ 1570239 h 1785620"/>
                <a:gd name="connsiteX5" fmla="*/ 8677159 w 8892540"/>
                <a:gd name="connsiteY5" fmla="*/ 1785620 h 1785620"/>
                <a:gd name="connsiteX6" fmla="*/ 1409181 w 8892540"/>
                <a:gd name="connsiteY6" fmla="*/ 1785620 h 1785620"/>
                <a:gd name="connsiteX7" fmla="*/ 1073150 w 8892540"/>
                <a:gd name="connsiteY7" fmla="*/ 1563889 h 1785620"/>
                <a:gd name="connsiteX8" fmla="*/ 0 w 8892540"/>
                <a:gd name="connsiteY8" fmla="*/ 215381 h 1785620"/>
                <a:gd name="connsiteX0" fmla="*/ 0 w 8892540"/>
                <a:gd name="connsiteY0" fmla="*/ 215381 h 1785620"/>
                <a:gd name="connsiteX1" fmla="*/ 215381 w 8892540"/>
                <a:gd name="connsiteY1" fmla="*/ 0 h 1785620"/>
                <a:gd name="connsiteX2" fmla="*/ 8677159 w 8892540"/>
                <a:gd name="connsiteY2" fmla="*/ 0 h 1785620"/>
                <a:gd name="connsiteX3" fmla="*/ 8892540 w 8892540"/>
                <a:gd name="connsiteY3" fmla="*/ 215381 h 1785620"/>
                <a:gd name="connsiteX4" fmla="*/ 8892540 w 8892540"/>
                <a:gd name="connsiteY4" fmla="*/ 1570239 h 1785620"/>
                <a:gd name="connsiteX5" fmla="*/ 8677159 w 8892540"/>
                <a:gd name="connsiteY5" fmla="*/ 1785620 h 1785620"/>
                <a:gd name="connsiteX6" fmla="*/ 1409181 w 8892540"/>
                <a:gd name="connsiteY6" fmla="*/ 1785620 h 1785620"/>
                <a:gd name="connsiteX7" fmla="*/ 1073150 w 8892540"/>
                <a:gd name="connsiteY7" fmla="*/ 1563889 h 1785620"/>
                <a:gd name="connsiteX8" fmla="*/ 0 w 8892540"/>
                <a:gd name="connsiteY8" fmla="*/ 215381 h 1785620"/>
                <a:gd name="connsiteX0" fmla="*/ 0 w 8892540"/>
                <a:gd name="connsiteY0" fmla="*/ 215381 h 1785620"/>
                <a:gd name="connsiteX1" fmla="*/ 215381 w 8892540"/>
                <a:gd name="connsiteY1" fmla="*/ 0 h 1785620"/>
                <a:gd name="connsiteX2" fmla="*/ 8677159 w 8892540"/>
                <a:gd name="connsiteY2" fmla="*/ 0 h 1785620"/>
                <a:gd name="connsiteX3" fmla="*/ 8892540 w 8892540"/>
                <a:gd name="connsiteY3" fmla="*/ 215381 h 1785620"/>
                <a:gd name="connsiteX4" fmla="*/ 8892540 w 8892540"/>
                <a:gd name="connsiteY4" fmla="*/ 1570239 h 1785620"/>
                <a:gd name="connsiteX5" fmla="*/ 8677159 w 8892540"/>
                <a:gd name="connsiteY5" fmla="*/ 1785620 h 1785620"/>
                <a:gd name="connsiteX6" fmla="*/ 1409181 w 8892540"/>
                <a:gd name="connsiteY6" fmla="*/ 1785620 h 1785620"/>
                <a:gd name="connsiteX7" fmla="*/ 1073150 w 8892540"/>
                <a:gd name="connsiteY7" fmla="*/ 1563889 h 1785620"/>
                <a:gd name="connsiteX8" fmla="*/ 0 w 8892540"/>
                <a:gd name="connsiteY8" fmla="*/ 215381 h 1785620"/>
                <a:gd name="connsiteX0" fmla="*/ 0 w 8867140"/>
                <a:gd name="connsiteY0" fmla="*/ 126481 h 1785620"/>
                <a:gd name="connsiteX1" fmla="*/ 189981 w 8867140"/>
                <a:gd name="connsiteY1" fmla="*/ 0 h 1785620"/>
                <a:gd name="connsiteX2" fmla="*/ 8651759 w 8867140"/>
                <a:gd name="connsiteY2" fmla="*/ 0 h 1785620"/>
                <a:gd name="connsiteX3" fmla="*/ 8867140 w 8867140"/>
                <a:gd name="connsiteY3" fmla="*/ 215381 h 1785620"/>
                <a:gd name="connsiteX4" fmla="*/ 8867140 w 8867140"/>
                <a:gd name="connsiteY4" fmla="*/ 1570239 h 1785620"/>
                <a:gd name="connsiteX5" fmla="*/ 8651759 w 8867140"/>
                <a:gd name="connsiteY5" fmla="*/ 1785620 h 1785620"/>
                <a:gd name="connsiteX6" fmla="*/ 1383781 w 8867140"/>
                <a:gd name="connsiteY6" fmla="*/ 1785620 h 1785620"/>
                <a:gd name="connsiteX7" fmla="*/ 1047750 w 8867140"/>
                <a:gd name="connsiteY7" fmla="*/ 1563889 h 1785620"/>
                <a:gd name="connsiteX8" fmla="*/ 0 w 8867140"/>
                <a:gd name="connsiteY8" fmla="*/ 126481 h 1785620"/>
                <a:gd name="connsiteX0" fmla="*/ 0 w 8867140"/>
                <a:gd name="connsiteY0" fmla="*/ 126481 h 1785620"/>
                <a:gd name="connsiteX1" fmla="*/ 189981 w 8867140"/>
                <a:gd name="connsiteY1" fmla="*/ 0 h 1785620"/>
                <a:gd name="connsiteX2" fmla="*/ 8651759 w 8867140"/>
                <a:gd name="connsiteY2" fmla="*/ 0 h 1785620"/>
                <a:gd name="connsiteX3" fmla="*/ 8867140 w 8867140"/>
                <a:gd name="connsiteY3" fmla="*/ 215381 h 1785620"/>
                <a:gd name="connsiteX4" fmla="*/ 8867140 w 8867140"/>
                <a:gd name="connsiteY4" fmla="*/ 1570239 h 1785620"/>
                <a:gd name="connsiteX5" fmla="*/ 8651759 w 8867140"/>
                <a:gd name="connsiteY5" fmla="*/ 1785620 h 1785620"/>
                <a:gd name="connsiteX6" fmla="*/ 1383781 w 8867140"/>
                <a:gd name="connsiteY6" fmla="*/ 1785620 h 1785620"/>
                <a:gd name="connsiteX7" fmla="*/ 1047750 w 8867140"/>
                <a:gd name="connsiteY7" fmla="*/ 1563889 h 1785620"/>
                <a:gd name="connsiteX8" fmla="*/ 0 w 8867140"/>
                <a:gd name="connsiteY8" fmla="*/ 126481 h 1785620"/>
                <a:gd name="connsiteX0" fmla="*/ 0 w 8867140"/>
                <a:gd name="connsiteY0" fmla="*/ 126481 h 1785620"/>
                <a:gd name="connsiteX1" fmla="*/ 189981 w 8867140"/>
                <a:gd name="connsiteY1" fmla="*/ 0 h 1785620"/>
                <a:gd name="connsiteX2" fmla="*/ 8651759 w 8867140"/>
                <a:gd name="connsiteY2" fmla="*/ 0 h 1785620"/>
                <a:gd name="connsiteX3" fmla="*/ 8867140 w 8867140"/>
                <a:gd name="connsiteY3" fmla="*/ 215381 h 1785620"/>
                <a:gd name="connsiteX4" fmla="*/ 8867140 w 8867140"/>
                <a:gd name="connsiteY4" fmla="*/ 1570239 h 1785620"/>
                <a:gd name="connsiteX5" fmla="*/ 8651759 w 8867140"/>
                <a:gd name="connsiteY5" fmla="*/ 1785620 h 1785620"/>
                <a:gd name="connsiteX6" fmla="*/ 1383781 w 8867140"/>
                <a:gd name="connsiteY6" fmla="*/ 1785620 h 1785620"/>
                <a:gd name="connsiteX7" fmla="*/ 1047750 w 8867140"/>
                <a:gd name="connsiteY7" fmla="*/ 1563889 h 1785620"/>
                <a:gd name="connsiteX8" fmla="*/ 0 w 8867140"/>
                <a:gd name="connsiteY8" fmla="*/ 126481 h 1785620"/>
                <a:gd name="connsiteX0" fmla="*/ 0 w 8867140"/>
                <a:gd name="connsiteY0" fmla="*/ 126481 h 1785620"/>
                <a:gd name="connsiteX1" fmla="*/ 189981 w 8867140"/>
                <a:gd name="connsiteY1" fmla="*/ 0 h 1785620"/>
                <a:gd name="connsiteX2" fmla="*/ 8651759 w 8867140"/>
                <a:gd name="connsiteY2" fmla="*/ 0 h 1785620"/>
                <a:gd name="connsiteX3" fmla="*/ 8867140 w 8867140"/>
                <a:gd name="connsiteY3" fmla="*/ 215381 h 1785620"/>
                <a:gd name="connsiteX4" fmla="*/ 8867140 w 8867140"/>
                <a:gd name="connsiteY4" fmla="*/ 1570239 h 1785620"/>
                <a:gd name="connsiteX5" fmla="*/ 7280159 w 8867140"/>
                <a:gd name="connsiteY5" fmla="*/ 1785620 h 1785620"/>
                <a:gd name="connsiteX6" fmla="*/ 1383781 w 8867140"/>
                <a:gd name="connsiteY6" fmla="*/ 1785620 h 1785620"/>
                <a:gd name="connsiteX7" fmla="*/ 1047750 w 8867140"/>
                <a:gd name="connsiteY7" fmla="*/ 1563889 h 1785620"/>
                <a:gd name="connsiteX8" fmla="*/ 0 w 8867140"/>
                <a:gd name="connsiteY8" fmla="*/ 126481 h 1785620"/>
                <a:gd name="connsiteX0" fmla="*/ 0 w 8867140"/>
                <a:gd name="connsiteY0" fmla="*/ 126481 h 1785620"/>
                <a:gd name="connsiteX1" fmla="*/ 189981 w 8867140"/>
                <a:gd name="connsiteY1" fmla="*/ 0 h 1785620"/>
                <a:gd name="connsiteX2" fmla="*/ 8651759 w 8867140"/>
                <a:gd name="connsiteY2" fmla="*/ 0 h 1785620"/>
                <a:gd name="connsiteX3" fmla="*/ 8867140 w 8867140"/>
                <a:gd name="connsiteY3" fmla="*/ 215381 h 1785620"/>
                <a:gd name="connsiteX4" fmla="*/ 7749540 w 8867140"/>
                <a:gd name="connsiteY4" fmla="*/ 1576589 h 1785620"/>
                <a:gd name="connsiteX5" fmla="*/ 7280159 w 8867140"/>
                <a:gd name="connsiteY5" fmla="*/ 1785620 h 1785620"/>
                <a:gd name="connsiteX6" fmla="*/ 1383781 w 8867140"/>
                <a:gd name="connsiteY6" fmla="*/ 1785620 h 1785620"/>
                <a:gd name="connsiteX7" fmla="*/ 1047750 w 8867140"/>
                <a:gd name="connsiteY7" fmla="*/ 1563889 h 1785620"/>
                <a:gd name="connsiteX8" fmla="*/ 0 w 8867140"/>
                <a:gd name="connsiteY8" fmla="*/ 126481 h 1785620"/>
                <a:gd name="connsiteX0" fmla="*/ 0 w 8867140"/>
                <a:gd name="connsiteY0" fmla="*/ 126481 h 1785620"/>
                <a:gd name="connsiteX1" fmla="*/ 189981 w 8867140"/>
                <a:gd name="connsiteY1" fmla="*/ 0 h 1785620"/>
                <a:gd name="connsiteX2" fmla="*/ 8651759 w 8867140"/>
                <a:gd name="connsiteY2" fmla="*/ 0 h 1785620"/>
                <a:gd name="connsiteX3" fmla="*/ 8867140 w 8867140"/>
                <a:gd name="connsiteY3" fmla="*/ 215381 h 1785620"/>
                <a:gd name="connsiteX4" fmla="*/ 7749540 w 8867140"/>
                <a:gd name="connsiteY4" fmla="*/ 1576589 h 1785620"/>
                <a:gd name="connsiteX5" fmla="*/ 7280159 w 8867140"/>
                <a:gd name="connsiteY5" fmla="*/ 1785620 h 1785620"/>
                <a:gd name="connsiteX6" fmla="*/ 1383781 w 8867140"/>
                <a:gd name="connsiteY6" fmla="*/ 1785620 h 1785620"/>
                <a:gd name="connsiteX7" fmla="*/ 1047750 w 8867140"/>
                <a:gd name="connsiteY7" fmla="*/ 1563889 h 1785620"/>
                <a:gd name="connsiteX8" fmla="*/ 0 w 8867140"/>
                <a:gd name="connsiteY8" fmla="*/ 126481 h 1785620"/>
                <a:gd name="connsiteX0" fmla="*/ 0 w 8797290"/>
                <a:gd name="connsiteY0" fmla="*/ 126481 h 1785620"/>
                <a:gd name="connsiteX1" fmla="*/ 189981 w 8797290"/>
                <a:gd name="connsiteY1" fmla="*/ 0 h 1785620"/>
                <a:gd name="connsiteX2" fmla="*/ 8651759 w 8797290"/>
                <a:gd name="connsiteY2" fmla="*/ 0 h 1785620"/>
                <a:gd name="connsiteX3" fmla="*/ 8797290 w 8797290"/>
                <a:gd name="connsiteY3" fmla="*/ 202681 h 1785620"/>
                <a:gd name="connsiteX4" fmla="*/ 7749540 w 8797290"/>
                <a:gd name="connsiteY4" fmla="*/ 1576589 h 1785620"/>
                <a:gd name="connsiteX5" fmla="*/ 7280159 w 8797290"/>
                <a:gd name="connsiteY5" fmla="*/ 1785620 h 1785620"/>
                <a:gd name="connsiteX6" fmla="*/ 1383781 w 8797290"/>
                <a:gd name="connsiteY6" fmla="*/ 1785620 h 1785620"/>
                <a:gd name="connsiteX7" fmla="*/ 1047750 w 8797290"/>
                <a:gd name="connsiteY7" fmla="*/ 1563889 h 1785620"/>
                <a:gd name="connsiteX8" fmla="*/ 0 w 8797290"/>
                <a:gd name="connsiteY8" fmla="*/ 126481 h 1785620"/>
                <a:gd name="connsiteX0" fmla="*/ 0 w 8800465"/>
                <a:gd name="connsiteY0" fmla="*/ 126481 h 1785620"/>
                <a:gd name="connsiteX1" fmla="*/ 189981 w 8800465"/>
                <a:gd name="connsiteY1" fmla="*/ 0 h 1785620"/>
                <a:gd name="connsiteX2" fmla="*/ 8651759 w 8800465"/>
                <a:gd name="connsiteY2" fmla="*/ 0 h 1785620"/>
                <a:gd name="connsiteX3" fmla="*/ 8800465 w 8800465"/>
                <a:gd name="connsiteY3" fmla="*/ 202681 h 1785620"/>
                <a:gd name="connsiteX4" fmla="*/ 7749540 w 8800465"/>
                <a:gd name="connsiteY4" fmla="*/ 1576589 h 1785620"/>
                <a:gd name="connsiteX5" fmla="*/ 7280159 w 8800465"/>
                <a:gd name="connsiteY5" fmla="*/ 1785620 h 1785620"/>
                <a:gd name="connsiteX6" fmla="*/ 1383781 w 8800465"/>
                <a:gd name="connsiteY6" fmla="*/ 1785620 h 1785620"/>
                <a:gd name="connsiteX7" fmla="*/ 1047750 w 8800465"/>
                <a:gd name="connsiteY7" fmla="*/ 1563889 h 1785620"/>
                <a:gd name="connsiteX8" fmla="*/ 0 w 8800465"/>
                <a:gd name="connsiteY8" fmla="*/ 126481 h 1785620"/>
                <a:gd name="connsiteX0" fmla="*/ 0 w 8865449"/>
                <a:gd name="connsiteY0" fmla="*/ 126481 h 1785620"/>
                <a:gd name="connsiteX1" fmla="*/ 189981 w 8865449"/>
                <a:gd name="connsiteY1" fmla="*/ 0 h 1785620"/>
                <a:gd name="connsiteX2" fmla="*/ 8651759 w 8865449"/>
                <a:gd name="connsiteY2" fmla="*/ 0 h 1785620"/>
                <a:gd name="connsiteX3" fmla="*/ 8800465 w 8865449"/>
                <a:gd name="connsiteY3" fmla="*/ 202681 h 1785620"/>
                <a:gd name="connsiteX4" fmla="*/ 7749540 w 8865449"/>
                <a:gd name="connsiteY4" fmla="*/ 1576589 h 1785620"/>
                <a:gd name="connsiteX5" fmla="*/ 7280159 w 8865449"/>
                <a:gd name="connsiteY5" fmla="*/ 1785620 h 1785620"/>
                <a:gd name="connsiteX6" fmla="*/ 1383781 w 8865449"/>
                <a:gd name="connsiteY6" fmla="*/ 1785620 h 1785620"/>
                <a:gd name="connsiteX7" fmla="*/ 1047750 w 8865449"/>
                <a:gd name="connsiteY7" fmla="*/ 1563889 h 1785620"/>
                <a:gd name="connsiteX8" fmla="*/ 0 w 8865449"/>
                <a:gd name="connsiteY8" fmla="*/ 126481 h 1785620"/>
                <a:gd name="connsiteX0" fmla="*/ 0 w 8865449"/>
                <a:gd name="connsiteY0" fmla="*/ 126481 h 1788795"/>
                <a:gd name="connsiteX1" fmla="*/ 189981 w 8865449"/>
                <a:gd name="connsiteY1" fmla="*/ 0 h 1788795"/>
                <a:gd name="connsiteX2" fmla="*/ 8651759 w 8865449"/>
                <a:gd name="connsiteY2" fmla="*/ 0 h 1788795"/>
                <a:gd name="connsiteX3" fmla="*/ 8800465 w 8865449"/>
                <a:gd name="connsiteY3" fmla="*/ 202681 h 1788795"/>
                <a:gd name="connsiteX4" fmla="*/ 7749540 w 8865449"/>
                <a:gd name="connsiteY4" fmla="*/ 1576589 h 1788795"/>
                <a:gd name="connsiteX5" fmla="*/ 7445259 w 8865449"/>
                <a:gd name="connsiteY5" fmla="*/ 1788795 h 1788795"/>
                <a:gd name="connsiteX6" fmla="*/ 1383781 w 8865449"/>
                <a:gd name="connsiteY6" fmla="*/ 1785620 h 1788795"/>
                <a:gd name="connsiteX7" fmla="*/ 1047750 w 8865449"/>
                <a:gd name="connsiteY7" fmla="*/ 1563889 h 1788795"/>
                <a:gd name="connsiteX8" fmla="*/ 0 w 8865449"/>
                <a:gd name="connsiteY8" fmla="*/ 126481 h 1788795"/>
                <a:gd name="connsiteX0" fmla="*/ 0 w 8865449"/>
                <a:gd name="connsiteY0" fmla="*/ 126481 h 1788795"/>
                <a:gd name="connsiteX1" fmla="*/ 189981 w 8865449"/>
                <a:gd name="connsiteY1" fmla="*/ 0 h 1788795"/>
                <a:gd name="connsiteX2" fmla="*/ 8651759 w 8865449"/>
                <a:gd name="connsiteY2" fmla="*/ 0 h 1788795"/>
                <a:gd name="connsiteX3" fmla="*/ 8800465 w 8865449"/>
                <a:gd name="connsiteY3" fmla="*/ 202681 h 1788795"/>
                <a:gd name="connsiteX4" fmla="*/ 7762240 w 8865449"/>
                <a:gd name="connsiteY4" fmla="*/ 1579764 h 1788795"/>
                <a:gd name="connsiteX5" fmla="*/ 7445259 w 8865449"/>
                <a:gd name="connsiteY5" fmla="*/ 1788795 h 1788795"/>
                <a:gd name="connsiteX6" fmla="*/ 1383781 w 8865449"/>
                <a:gd name="connsiteY6" fmla="*/ 1785620 h 1788795"/>
                <a:gd name="connsiteX7" fmla="*/ 1047750 w 8865449"/>
                <a:gd name="connsiteY7" fmla="*/ 1563889 h 1788795"/>
                <a:gd name="connsiteX8" fmla="*/ 0 w 8865449"/>
                <a:gd name="connsiteY8" fmla="*/ 126481 h 1788795"/>
                <a:gd name="connsiteX0" fmla="*/ 0 w 8865449"/>
                <a:gd name="connsiteY0" fmla="*/ 126481 h 1788795"/>
                <a:gd name="connsiteX1" fmla="*/ 189981 w 8865449"/>
                <a:gd name="connsiteY1" fmla="*/ 0 h 1788795"/>
                <a:gd name="connsiteX2" fmla="*/ 8651759 w 8865449"/>
                <a:gd name="connsiteY2" fmla="*/ 0 h 1788795"/>
                <a:gd name="connsiteX3" fmla="*/ 8800465 w 8865449"/>
                <a:gd name="connsiteY3" fmla="*/ 202681 h 1788795"/>
                <a:gd name="connsiteX4" fmla="*/ 7762240 w 8865449"/>
                <a:gd name="connsiteY4" fmla="*/ 1579764 h 1788795"/>
                <a:gd name="connsiteX5" fmla="*/ 7445259 w 8865449"/>
                <a:gd name="connsiteY5" fmla="*/ 1788795 h 1788795"/>
                <a:gd name="connsiteX6" fmla="*/ 1339331 w 8865449"/>
                <a:gd name="connsiteY6" fmla="*/ 1782445 h 1788795"/>
                <a:gd name="connsiteX7" fmla="*/ 1047750 w 8865449"/>
                <a:gd name="connsiteY7" fmla="*/ 1563889 h 1788795"/>
                <a:gd name="connsiteX8" fmla="*/ 0 w 8865449"/>
                <a:gd name="connsiteY8" fmla="*/ 126481 h 1788795"/>
                <a:gd name="connsiteX0" fmla="*/ 0 w 8865449"/>
                <a:gd name="connsiteY0" fmla="*/ 126481 h 1788795"/>
                <a:gd name="connsiteX1" fmla="*/ 189981 w 8865449"/>
                <a:gd name="connsiteY1" fmla="*/ 0 h 1788795"/>
                <a:gd name="connsiteX2" fmla="*/ 8651759 w 8865449"/>
                <a:gd name="connsiteY2" fmla="*/ 0 h 1788795"/>
                <a:gd name="connsiteX3" fmla="*/ 8800465 w 8865449"/>
                <a:gd name="connsiteY3" fmla="*/ 202681 h 1788795"/>
                <a:gd name="connsiteX4" fmla="*/ 7762240 w 8865449"/>
                <a:gd name="connsiteY4" fmla="*/ 1579764 h 1788795"/>
                <a:gd name="connsiteX5" fmla="*/ 7445259 w 8865449"/>
                <a:gd name="connsiteY5" fmla="*/ 1788795 h 1788795"/>
                <a:gd name="connsiteX6" fmla="*/ 1339331 w 8865449"/>
                <a:gd name="connsiteY6" fmla="*/ 1782445 h 1788795"/>
                <a:gd name="connsiteX7" fmla="*/ 1054100 w 8865449"/>
                <a:gd name="connsiteY7" fmla="*/ 1573414 h 1788795"/>
                <a:gd name="connsiteX8" fmla="*/ 0 w 8865449"/>
                <a:gd name="connsiteY8" fmla="*/ 126481 h 1788795"/>
                <a:gd name="connsiteX0" fmla="*/ 0 w 8894024"/>
                <a:gd name="connsiteY0" fmla="*/ 116958 h 1788797"/>
                <a:gd name="connsiteX1" fmla="*/ 218556 w 8894024"/>
                <a:gd name="connsiteY1" fmla="*/ 2 h 1788797"/>
                <a:gd name="connsiteX2" fmla="*/ 8680334 w 8894024"/>
                <a:gd name="connsiteY2" fmla="*/ 2 h 1788797"/>
                <a:gd name="connsiteX3" fmla="*/ 8829040 w 8894024"/>
                <a:gd name="connsiteY3" fmla="*/ 202683 h 1788797"/>
                <a:gd name="connsiteX4" fmla="*/ 7790815 w 8894024"/>
                <a:gd name="connsiteY4" fmla="*/ 1579766 h 1788797"/>
                <a:gd name="connsiteX5" fmla="*/ 7473834 w 8894024"/>
                <a:gd name="connsiteY5" fmla="*/ 1788797 h 1788797"/>
                <a:gd name="connsiteX6" fmla="*/ 1367906 w 8894024"/>
                <a:gd name="connsiteY6" fmla="*/ 1782447 h 1788797"/>
                <a:gd name="connsiteX7" fmla="*/ 1082675 w 8894024"/>
                <a:gd name="connsiteY7" fmla="*/ 1573416 h 1788797"/>
                <a:gd name="connsiteX8" fmla="*/ 0 w 8894024"/>
                <a:gd name="connsiteY8" fmla="*/ 116958 h 1788797"/>
                <a:gd name="connsiteX0" fmla="*/ 14203 w 8908227"/>
                <a:gd name="connsiteY0" fmla="*/ 116956 h 1788795"/>
                <a:gd name="connsiteX1" fmla="*/ 232759 w 8908227"/>
                <a:gd name="connsiteY1" fmla="*/ 0 h 1788795"/>
                <a:gd name="connsiteX2" fmla="*/ 8694537 w 8908227"/>
                <a:gd name="connsiteY2" fmla="*/ 0 h 1788795"/>
                <a:gd name="connsiteX3" fmla="*/ 8843243 w 8908227"/>
                <a:gd name="connsiteY3" fmla="*/ 202681 h 1788795"/>
                <a:gd name="connsiteX4" fmla="*/ 7805018 w 8908227"/>
                <a:gd name="connsiteY4" fmla="*/ 1579764 h 1788795"/>
                <a:gd name="connsiteX5" fmla="*/ 7488037 w 8908227"/>
                <a:gd name="connsiteY5" fmla="*/ 1788795 h 1788795"/>
                <a:gd name="connsiteX6" fmla="*/ 1382109 w 8908227"/>
                <a:gd name="connsiteY6" fmla="*/ 1782445 h 1788795"/>
                <a:gd name="connsiteX7" fmla="*/ 1096878 w 8908227"/>
                <a:gd name="connsiteY7" fmla="*/ 1573414 h 1788795"/>
                <a:gd name="connsiteX8" fmla="*/ 14203 w 8908227"/>
                <a:gd name="connsiteY8" fmla="*/ 116956 h 1788795"/>
                <a:gd name="connsiteX0" fmla="*/ 15296 w 8893445"/>
                <a:gd name="connsiteY0" fmla="*/ 142356 h 1788795"/>
                <a:gd name="connsiteX1" fmla="*/ 217977 w 8893445"/>
                <a:gd name="connsiteY1" fmla="*/ 0 h 1788795"/>
                <a:gd name="connsiteX2" fmla="*/ 8679755 w 8893445"/>
                <a:gd name="connsiteY2" fmla="*/ 0 h 1788795"/>
                <a:gd name="connsiteX3" fmla="*/ 8828461 w 8893445"/>
                <a:gd name="connsiteY3" fmla="*/ 202681 h 1788795"/>
                <a:gd name="connsiteX4" fmla="*/ 7790236 w 8893445"/>
                <a:gd name="connsiteY4" fmla="*/ 1579764 h 1788795"/>
                <a:gd name="connsiteX5" fmla="*/ 7473255 w 8893445"/>
                <a:gd name="connsiteY5" fmla="*/ 1788795 h 1788795"/>
                <a:gd name="connsiteX6" fmla="*/ 1367327 w 8893445"/>
                <a:gd name="connsiteY6" fmla="*/ 1782445 h 1788795"/>
                <a:gd name="connsiteX7" fmla="*/ 1082096 w 8893445"/>
                <a:gd name="connsiteY7" fmla="*/ 1573414 h 1788795"/>
                <a:gd name="connsiteX8" fmla="*/ 15296 w 8893445"/>
                <a:gd name="connsiteY8" fmla="*/ 142356 h 1788795"/>
                <a:gd name="connsiteX0" fmla="*/ 23324 w 8901473"/>
                <a:gd name="connsiteY0" fmla="*/ 142356 h 1788795"/>
                <a:gd name="connsiteX1" fmla="*/ 226005 w 8901473"/>
                <a:gd name="connsiteY1" fmla="*/ 0 h 1788795"/>
                <a:gd name="connsiteX2" fmla="*/ 8687783 w 8901473"/>
                <a:gd name="connsiteY2" fmla="*/ 0 h 1788795"/>
                <a:gd name="connsiteX3" fmla="*/ 8836489 w 8901473"/>
                <a:gd name="connsiteY3" fmla="*/ 202681 h 1788795"/>
                <a:gd name="connsiteX4" fmla="*/ 7798264 w 8901473"/>
                <a:gd name="connsiteY4" fmla="*/ 1579764 h 1788795"/>
                <a:gd name="connsiteX5" fmla="*/ 7481283 w 8901473"/>
                <a:gd name="connsiteY5" fmla="*/ 1788795 h 1788795"/>
                <a:gd name="connsiteX6" fmla="*/ 1375355 w 8901473"/>
                <a:gd name="connsiteY6" fmla="*/ 1782445 h 1788795"/>
                <a:gd name="connsiteX7" fmla="*/ 1090124 w 8901473"/>
                <a:gd name="connsiteY7" fmla="*/ 1573414 h 1788795"/>
                <a:gd name="connsiteX8" fmla="*/ 23324 w 8901473"/>
                <a:gd name="connsiteY8" fmla="*/ 142356 h 1788795"/>
                <a:gd name="connsiteX0" fmla="*/ 24255 w 8892879"/>
                <a:gd name="connsiteY0" fmla="*/ 145531 h 1788795"/>
                <a:gd name="connsiteX1" fmla="*/ 217411 w 8892879"/>
                <a:gd name="connsiteY1" fmla="*/ 0 h 1788795"/>
                <a:gd name="connsiteX2" fmla="*/ 8679189 w 8892879"/>
                <a:gd name="connsiteY2" fmla="*/ 0 h 1788795"/>
                <a:gd name="connsiteX3" fmla="*/ 8827895 w 8892879"/>
                <a:gd name="connsiteY3" fmla="*/ 202681 h 1788795"/>
                <a:gd name="connsiteX4" fmla="*/ 7789670 w 8892879"/>
                <a:gd name="connsiteY4" fmla="*/ 1579764 h 1788795"/>
                <a:gd name="connsiteX5" fmla="*/ 7472689 w 8892879"/>
                <a:gd name="connsiteY5" fmla="*/ 1788795 h 1788795"/>
                <a:gd name="connsiteX6" fmla="*/ 1366761 w 8892879"/>
                <a:gd name="connsiteY6" fmla="*/ 1782445 h 1788795"/>
                <a:gd name="connsiteX7" fmla="*/ 1081530 w 8892879"/>
                <a:gd name="connsiteY7" fmla="*/ 1573414 h 1788795"/>
                <a:gd name="connsiteX8" fmla="*/ 24255 w 8892879"/>
                <a:gd name="connsiteY8" fmla="*/ 145531 h 1788795"/>
                <a:gd name="connsiteX0" fmla="*/ 24580 w 8890029"/>
                <a:gd name="connsiteY0" fmla="*/ 151881 h 1788795"/>
                <a:gd name="connsiteX1" fmla="*/ 214561 w 8890029"/>
                <a:gd name="connsiteY1" fmla="*/ 0 h 1788795"/>
                <a:gd name="connsiteX2" fmla="*/ 8676339 w 8890029"/>
                <a:gd name="connsiteY2" fmla="*/ 0 h 1788795"/>
                <a:gd name="connsiteX3" fmla="*/ 8825045 w 8890029"/>
                <a:gd name="connsiteY3" fmla="*/ 202681 h 1788795"/>
                <a:gd name="connsiteX4" fmla="*/ 7786820 w 8890029"/>
                <a:gd name="connsiteY4" fmla="*/ 1579764 h 1788795"/>
                <a:gd name="connsiteX5" fmla="*/ 7469839 w 8890029"/>
                <a:gd name="connsiteY5" fmla="*/ 1788795 h 1788795"/>
                <a:gd name="connsiteX6" fmla="*/ 1363911 w 8890029"/>
                <a:gd name="connsiteY6" fmla="*/ 1782445 h 1788795"/>
                <a:gd name="connsiteX7" fmla="*/ 1078680 w 8890029"/>
                <a:gd name="connsiteY7" fmla="*/ 1573414 h 1788795"/>
                <a:gd name="connsiteX8" fmla="*/ 24580 w 8890029"/>
                <a:gd name="connsiteY8" fmla="*/ 151881 h 1788795"/>
                <a:gd name="connsiteX0" fmla="*/ 24580 w 8890029"/>
                <a:gd name="connsiteY0" fmla="*/ 151881 h 1788795"/>
                <a:gd name="connsiteX1" fmla="*/ 214561 w 8890029"/>
                <a:gd name="connsiteY1" fmla="*/ 0 h 1788795"/>
                <a:gd name="connsiteX2" fmla="*/ 8676339 w 8890029"/>
                <a:gd name="connsiteY2" fmla="*/ 0 h 1788795"/>
                <a:gd name="connsiteX3" fmla="*/ 8825045 w 8890029"/>
                <a:gd name="connsiteY3" fmla="*/ 202681 h 1788795"/>
                <a:gd name="connsiteX4" fmla="*/ 7786820 w 8890029"/>
                <a:gd name="connsiteY4" fmla="*/ 1579764 h 1788795"/>
                <a:gd name="connsiteX5" fmla="*/ 7469839 w 8890029"/>
                <a:gd name="connsiteY5" fmla="*/ 1788795 h 1788795"/>
                <a:gd name="connsiteX6" fmla="*/ 1363911 w 8890029"/>
                <a:gd name="connsiteY6" fmla="*/ 1782445 h 1788795"/>
                <a:gd name="connsiteX7" fmla="*/ 1078680 w 8890029"/>
                <a:gd name="connsiteY7" fmla="*/ 1573414 h 1788795"/>
                <a:gd name="connsiteX8" fmla="*/ 24580 w 8890029"/>
                <a:gd name="connsiteY8" fmla="*/ 151881 h 1788795"/>
                <a:gd name="connsiteX0" fmla="*/ 24580 w 8890029"/>
                <a:gd name="connsiteY0" fmla="*/ 151881 h 1788795"/>
                <a:gd name="connsiteX1" fmla="*/ 214561 w 8890029"/>
                <a:gd name="connsiteY1" fmla="*/ 0 h 1788795"/>
                <a:gd name="connsiteX2" fmla="*/ 8676339 w 8890029"/>
                <a:gd name="connsiteY2" fmla="*/ 0 h 1788795"/>
                <a:gd name="connsiteX3" fmla="*/ 8825045 w 8890029"/>
                <a:gd name="connsiteY3" fmla="*/ 202681 h 1788795"/>
                <a:gd name="connsiteX4" fmla="*/ 7786820 w 8890029"/>
                <a:gd name="connsiteY4" fmla="*/ 1579764 h 1788795"/>
                <a:gd name="connsiteX5" fmla="*/ 7469839 w 8890029"/>
                <a:gd name="connsiteY5" fmla="*/ 1788795 h 1788795"/>
                <a:gd name="connsiteX6" fmla="*/ 1363911 w 8890029"/>
                <a:gd name="connsiteY6" fmla="*/ 1782445 h 1788795"/>
                <a:gd name="connsiteX7" fmla="*/ 1078680 w 8890029"/>
                <a:gd name="connsiteY7" fmla="*/ 1573414 h 1788795"/>
                <a:gd name="connsiteX8" fmla="*/ 24580 w 8890029"/>
                <a:gd name="connsiteY8" fmla="*/ 151881 h 1788795"/>
                <a:gd name="connsiteX0" fmla="*/ 24580 w 8890029"/>
                <a:gd name="connsiteY0" fmla="*/ 151881 h 1788795"/>
                <a:gd name="connsiteX1" fmla="*/ 214561 w 8890029"/>
                <a:gd name="connsiteY1" fmla="*/ 0 h 1788795"/>
                <a:gd name="connsiteX2" fmla="*/ 8676339 w 8890029"/>
                <a:gd name="connsiteY2" fmla="*/ 0 h 1788795"/>
                <a:gd name="connsiteX3" fmla="*/ 8825045 w 8890029"/>
                <a:gd name="connsiteY3" fmla="*/ 202681 h 1788795"/>
                <a:gd name="connsiteX4" fmla="*/ 7786820 w 8890029"/>
                <a:gd name="connsiteY4" fmla="*/ 1579764 h 1788795"/>
                <a:gd name="connsiteX5" fmla="*/ 7469839 w 8890029"/>
                <a:gd name="connsiteY5" fmla="*/ 1788795 h 1788795"/>
                <a:gd name="connsiteX6" fmla="*/ 1363911 w 8890029"/>
                <a:gd name="connsiteY6" fmla="*/ 1782445 h 1788795"/>
                <a:gd name="connsiteX7" fmla="*/ 1078680 w 8890029"/>
                <a:gd name="connsiteY7" fmla="*/ 1573414 h 1788795"/>
                <a:gd name="connsiteX8" fmla="*/ 24580 w 8890029"/>
                <a:gd name="connsiteY8" fmla="*/ 151881 h 1788795"/>
                <a:gd name="connsiteX0" fmla="*/ 24580 w 8890029"/>
                <a:gd name="connsiteY0" fmla="*/ 151881 h 1788795"/>
                <a:gd name="connsiteX1" fmla="*/ 214561 w 8890029"/>
                <a:gd name="connsiteY1" fmla="*/ 0 h 1788795"/>
                <a:gd name="connsiteX2" fmla="*/ 8676339 w 8890029"/>
                <a:gd name="connsiteY2" fmla="*/ 0 h 1788795"/>
                <a:gd name="connsiteX3" fmla="*/ 8825045 w 8890029"/>
                <a:gd name="connsiteY3" fmla="*/ 202681 h 1788795"/>
                <a:gd name="connsiteX4" fmla="*/ 7786820 w 8890029"/>
                <a:gd name="connsiteY4" fmla="*/ 1579764 h 1788795"/>
                <a:gd name="connsiteX5" fmla="*/ 7469839 w 8890029"/>
                <a:gd name="connsiteY5" fmla="*/ 1788795 h 1788795"/>
                <a:gd name="connsiteX6" fmla="*/ 1363911 w 8890029"/>
                <a:gd name="connsiteY6" fmla="*/ 1782445 h 1788795"/>
                <a:gd name="connsiteX7" fmla="*/ 1085030 w 8890029"/>
                <a:gd name="connsiteY7" fmla="*/ 1567064 h 1788795"/>
                <a:gd name="connsiteX8" fmla="*/ 24580 w 8890029"/>
                <a:gd name="connsiteY8" fmla="*/ 151881 h 1788795"/>
                <a:gd name="connsiteX0" fmla="*/ 24580 w 8890029"/>
                <a:gd name="connsiteY0" fmla="*/ 151881 h 1788795"/>
                <a:gd name="connsiteX1" fmla="*/ 214561 w 8890029"/>
                <a:gd name="connsiteY1" fmla="*/ 0 h 1788795"/>
                <a:gd name="connsiteX2" fmla="*/ 8676339 w 8890029"/>
                <a:gd name="connsiteY2" fmla="*/ 0 h 1788795"/>
                <a:gd name="connsiteX3" fmla="*/ 8825045 w 8890029"/>
                <a:gd name="connsiteY3" fmla="*/ 202681 h 1788795"/>
                <a:gd name="connsiteX4" fmla="*/ 7786820 w 8890029"/>
                <a:gd name="connsiteY4" fmla="*/ 1579764 h 1788795"/>
                <a:gd name="connsiteX5" fmla="*/ 7469839 w 8890029"/>
                <a:gd name="connsiteY5" fmla="*/ 1788795 h 1788795"/>
                <a:gd name="connsiteX6" fmla="*/ 1363911 w 8890029"/>
                <a:gd name="connsiteY6" fmla="*/ 1782445 h 1788795"/>
                <a:gd name="connsiteX7" fmla="*/ 1085030 w 8890029"/>
                <a:gd name="connsiteY7" fmla="*/ 1567064 h 1788795"/>
                <a:gd name="connsiteX8" fmla="*/ 24580 w 8890029"/>
                <a:gd name="connsiteY8" fmla="*/ 151881 h 1788795"/>
                <a:gd name="connsiteX0" fmla="*/ 28346 w 8862045"/>
                <a:gd name="connsiteY0" fmla="*/ 199506 h 1788795"/>
                <a:gd name="connsiteX1" fmla="*/ 186577 w 8862045"/>
                <a:gd name="connsiteY1" fmla="*/ 0 h 1788795"/>
                <a:gd name="connsiteX2" fmla="*/ 8648355 w 8862045"/>
                <a:gd name="connsiteY2" fmla="*/ 0 h 1788795"/>
                <a:gd name="connsiteX3" fmla="*/ 8797061 w 8862045"/>
                <a:gd name="connsiteY3" fmla="*/ 202681 h 1788795"/>
                <a:gd name="connsiteX4" fmla="*/ 7758836 w 8862045"/>
                <a:gd name="connsiteY4" fmla="*/ 1579764 h 1788795"/>
                <a:gd name="connsiteX5" fmla="*/ 7441855 w 8862045"/>
                <a:gd name="connsiteY5" fmla="*/ 1788795 h 1788795"/>
                <a:gd name="connsiteX6" fmla="*/ 1335927 w 8862045"/>
                <a:gd name="connsiteY6" fmla="*/ 1782445 h 1788795"/>
                <a:gd name="connsiteX7" fmla="*/ 1057046 w 8862045"/>
                <a:gd name="connsiteY7" fmla="*/ 1567064 h 1788795"/>
                <a:gd name="connsiteX8" fmla="*/ 28346 w 8862045"/>
                <a:gd name="connsiteY8" fmla="*/ 199506 h 1788795"/>
                <a:gd name="connsiteX0" fmla="*/ 60518 w 8894217"/>
                <a:gd name="connsiteY0" fmla="*/ 199506 h 1788795"/>
                <a:gd name="connsiteX1" fmla="*/ 218749 w 8894217"/>
                <a:gd name="connsiteY1" fmla="*/ 0 h 1788795"/>
                <a:gd name="connsiteX2" fmla="*/ 8680527 w 8894217"/>
                <a:gd name="connsiteY2" fmla="*/ 0 h 1788795"/>
                <a:gd name="connsiteX3" fmla="*/ 8829233 w 8894217"/>
                <a:gd name="connsiteY3" fmla="*/ 202681 h 1788795"/>
                <a:gd name="connsiteX4" fmla="*/ 7791008 w 8894217"/>
                <a:gd name="connsiteY4" fmla="*/ 1579764 h 1788795"/>
                <a:gd name="connsiteX5" fmla="*/ 7474027 w 8894217"/>
                <a:gd name="connsiteY5" fmla="*/ 1788795 h 1788795"/>
                <a:gd name="connsiteX6" fmla="*/ 1368099 w 8894217"/>
                <a:gd name="connsiteY6" fmla="*/ 1782445 h 1788795"/>
                <a:gd name="connsiteX7" fmla="*/ 1089218 w 8894217"/>
                <a:gd name="connsiteY7" fmla="*/ 1567064 h 1788795"/>
                <a:gd name="connsiteX8" fmla="*/ 60518 w 8894217"/>
                <a:gd name="connsiteY8" fmla="*/ 199506 h 1788795"/>
                <a:gd name="connsiteX0" fmla="*/ 63422 w 8897121"/>
                <a:gd name="connsiteY0" fmla="*/ 240781 h 1830070"/>
                <a:gd name="connsiteX1" fmla="*/ 205778 w 8897121"/>
                <a:gd name="connsiteY1" fmla="*/ 0 h 1830070"/>
                <a:gd name="connsiteX2" fmla="*/ 8683431 w 8897121"/>
                <a:gd name="connsiteY2" fmla="*/ 41275 h 1830070"/>
                <a:gd name="connsiteX3" fmla="*/ 8832137 w 8897121"/>
                <a:gd name="connsiteY3" fmla="*/ 243956 h 1830070"/>
                <a:gd name="connsiteX4" fmla="*/ 7793912 w 8897121"/>
                <a:gd name="connsiteY4" fmla="*/ 1621039 h 1830070"/>
                <a:gd name="connsiteX5" fmla="*/ 7476931 w 8897121"/>
                <a:gd name="connsiteY5" fmla="*/ 1830070 h 1830070"/>
                <a:gd name="connsiteX6" fmla="*/ 1371003 w 8897121"/>
                <a:gd name="connsiteY6" fmla="*/ 1823720 h 1830070"/>
                <a:gd name="connsiteX7" fmla="*/ 1092122 w 8897121"/>
                <a:gd name="connsiteY7" fmla="*/ 1608339 h 1830070"/>
                <a:gd name="connsiteX8" fmla="*/ 63422 w 8897121"/>
                <a:gd name="connsiteY8" fmla="*/ 240781 h 1830070"/>
                <a:gd name="connsiteX0" fmla="*/ 60519 w 8894218"/>
                <a:gd name="connsiteY0" fmla="*/ 243956 h 1833245"/>
                <a:gd name="connsiteX1" fmla="*/ 218750 w 8894218"/>
                <a:gd name="connsiteY1" fmla="*/ 0 h 1833245"/>
                <a:gd name="connsiteX2" fmla="*/ 8680528 w 8894218"/>
                <a:gd name="connsiteY2" fmla="*/ 44450 h 1833245"/>
                <a:gd name="connsiteX3" fmla="*/ 8829234 w 8894218"/>
                <a:gd name="connsiteY3" fmla="*/ 247131 h 1833245"/>
                <a:gd name="connsiteX4" fmla="*/ 7791009 w 8894218"/>
                <a:gd name="connsiteY4" fmla="*/ 1624214 h 1833245"/>
                <a:gd name="connsiteX5" fmla="*/ 7474028 w 8894218"/>
                <a:gd name="connsiteY5" fmla="*/ 1833245 h 1833245"/>
                <a:gd name="connsiteX6" fmla="*/ 1368100 w 8894218"/>
                <a:gd name="connsiteY6" fmla="*/ 1826895 h 1833245"/>
                <a:gd name="connsiteX7" fmla="*/ 1089219 w 8894218"/>
                <a:gd name="connsiteY7" fmla="*/ 1611514 h 1833245"/>
                <a:gd name="connsiteX8" fmla="*/ 60519 w 8894218"/>
                <a:gd name="connsiteY8" fmla="*/ 243956 h 1833245"/>
                <a:gd name="connsiteX0" fmla="*/ 60519 w 8895423"/>
                <a:gd name="connsiteY0" fmla="*/ 243956 h 1833245"/>
                <a:gd name="connsiteX1" fmla="*/ 218750 w 8895423"/>
                <a:gd name="connsiteY1" fmla="*/ 0 h 1833245"/>
                <a:gd name="connsiteX2" fmla="*/ 8686878 w 8895423"/>
                <a:gd name="connsiteY2" fmla="*/ 3175 h 1833245"/>
                <a:gd name="connsiteX3" fmla="*/ 8829234 w 8895423"/>
                <a:gd name="connsiteY3" fmla="*/ 247131 h 1833245"/>
                <a:gd name="connsiteX4" fmla="*/ 7791009 w 8895423"/>
                <a:gd name="connsiteY4" fmla="*/ 1624214 h 1833245"/>
                <a:gd name="connsiteX5" fmla="*/ 7474028 w 8895423"/>
                <a:gd name="connsiteY5" fmla="*/ 1833245 h 1833245"/>
                <a:gd name="connsiteX6" fmla="*/ 1368100 w 8895423"/>
                <a:gd name="connsiteY6" fmla="*/ 1826895 h 1833245"/>
                <a:gd name="connsiteX7" fmla="*/ 1089219 w 8895423"/>
                <a:gd name="connsiteY7" fmla="*/ 1611514 h 1833245"/>
                <a:gd name="connsiteX8" fmla="*/ 60519 w 8895423"/>
                <a:gd name="connsiteY8" fmla="*/ 243956 h 1833245"/>
                <a:gd name="connsiteX0" fmla="*/ 60519 w 8895423"/>
                <a:gd name="connsiteY0" fmla="*/ 243956 h 1833245"/>
                <a:gd name="connsiteX1" fmla="*/ 218750 w 8895423"/>
                <a:gd name="connsiteY1" fmla="*/ 0 h 1833245"/>
                <a:gd name="connsiteX2" fmla="*/ 8686878 w 8895423"/>
                <a:gd name="connsiteY2" fmla="*/ 3175 h 1833245"/>
                <a:gd name="connsiteX3" fmla="*/ 8829234 w 8895423"/>
                <a:gd name="connsiteY3" fmla="*/ 247131 h 1833245"/>
                <a:gd name="connsiteX4" fmla="*/ 7791009 w 8895423"/>
                <a:gd name="connsiteY4" fmla="*/ 1624214 h 1833245"/>
                <a:gd name="connsiteX5" fmla="*/ 7474028 w 8895423"/>
                <a:gd name="connsiteY5" fmla="*/ 1833245 h 1833245"/>
                <a:gd name="connsiteX6" fmla="*/ 1444300 w 8895423"/>
                <a:gd name="connsiteY6" fmla="*/ 1820545 h 1833245"/>
                <a:gd name="connsiteX7" fmla="*/ 1089219 w 8895423"/>
                <a:gd name="connsiteY7" fmla="*/ 1611514 h 1833245"/>
                <a:gd name="connsiteX8" fmla="*/ 60519 w 8895423"/>
                <a:gd name="connsiteY8" fmla="*/ 243956 h 1833245"/>
                <a:gd name="connsiteX0" fmla="*/ 60519 w 8895423"/>
                <a:gd name="connsiteY0" fmla="*/ 243956 h 1839595"/>
                <a:gd name="connsiteX1" fmla="*/ 218750 w 8895423"/>
                <a:gd name="connsiteY1" fmla="*/ 0 h 1839595"/>
                <a:gd name="connsiteX2" fmla="*/ 8686878 w 8895423"/>
                <a:gd name="connsiteY2" fmla="*/ 3175 h 1839595"/>
                <a:gd name="connsiteX3" fmla="*/ 8829234 w 8895423"/>
                <a:gd name="connsiteY3" fmla="*/ 247131 h 1839595"/>
                <a:gd name="connsiteX4" fmla="*/ 7791009 w 8895423"/>
                <a:gd name="connsiteY4" fmla="*/ 1624214 h 1839595"/>
                <a:gd name="connsiteX5" fmla="*/ 7474028 w 8895423"/>
                <a:gd name="connsiteY5" fmla="*/ 1833245 h 1839595"/>
                <a:gd name="connsiteX6" fmla="*/ 1450650 w 8895423"/>
                <a:gd name="connsiteY6" fmla="*/ 1839595 h 1839595"/>
                <a:gd name="connsiteX7" fmla="*/ 1089219 w 8895423"/>
                <a:gd name="connsiteY7" fmla="*/ 1611514 h 1839595"/>
                <a:gd name="connsiteX8" fmla="*/ 60519 w 8895423"/>
                <a:gd name="connsiteY8" fmla="*/ 243956 h 1839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895423" h="1839595">
                  <a:moveTo>
                    <a:pt x="60519" y="243956"/>
                  </a:moveTo>
                  <a:cubicBezTo>
                    <a:pt x="-101406" y="48804"/>
                    <a:pt x="99798" y="0"/>
                    <a:pt x="218750" y="0"/>
                  </a:cubicBezTo>
                  <a:lnTo>
                    <a:pt x="8686878" y="3175"/>
                  </a:lnTo>
                  <a:cubicBezTo>
                    <a:pt x="8805830" y="3175"/>
                    <a:pt x="8997509" y="48804"/>
                    <a:pt x="8829234" y="247131"/>
                  </a:cubicBezTo>
                  <a:lnTo>
                    <a:pt x="7791009" y="1624214"/>
                  </a:lnTo>
                  <a:cubicBezTo>
                    <a:pt x="7676709" y="1793966"/>
                    <a:pt x="7592980" y="1833245"/>
                    <a:pt x="7474028" y="1833245"/>
                  </a:cubicBezTo>
                  <a:lnTo>
                    <a:pt x="1450650" y="1839595"/>
                  </a:lnTo>
                  <a:cubicBezTo>
                    <a:pt x="1331698" y="1839595"/>
                    <a:pt x="1235269" y="1793966"/>
                    <a:pt x="1089219" y="1611514"/>
                  </a:cubicBezTo>
                  <a:cubicBezTo>
                    <a:pt x="727269" y="1137670"/>
                    <a:pt x="330394" y="600325"/>
                    <a:pt x="60519" y="243956"/>
                  </a:cubicBez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sp>
          <p:nvSpPr>
            <p:cNvPr id="37" name="Freeform 36"/>
            <p:cNvSpPr/>
            <p:nvPr/>
          </p:nvSpPr>
          <p:spPr>
            <a:xfrm>
              <a:off x="1659606" y="1584960"/>
              <a:ext cx="8888660" cy="94712"/>
            </a:xfrm>
            <a:custGeom>
              <a:avLst/>
              <a:gdLst>
                <a:gd name="connsiteX0" fmla="*/ 102381 w 8888660"/>
                <a:gd name="connsiteY0" fmla="*/ 0 h 94712"/>
                <a:gd name="connsiteX1" fmla="*/ 8786279 w 8888660"/>
                <a:gd name="connsiteY1" fmla="*/ 0 h 94712"/>
                <a:gd name="connsiteX2" fmla="*/ 8882402 w 8888660"/>
                <a:gd name="connsiteY2" fmla="*/ 63715 h 94712"/>
                <a:gd name="connsiteX3" fmla="*/ 8888660 w 8888660"/>
                <a:gd name="connsiteY3" fmla="*/ 94712 h 94712"/>
                <a:gd name="connsiteX4" fmla="*/ 8838149 w 8888660"/>
                <a:gd name="connsiteY4" fmla="*/ 60656 h 94712"/>
                <a:gd name="connsiteX5" fmla="*/ 8760002 w 8888660"/>
                <a:gd name="connsiteY5" fmla="*/ 44879 h 94712"/>
                <a:gd name="connsiteX6" fmla="*/ 128659 w 8888660"/>
                <a:gd name="connsiteY6" fmla="*/ 44879 h 94712"/>
                <a:gd name="connsiteX7" fmla="*/ 50512 w 8888660"/>
                <a:gd name="connsiteY7" fmla="*/ 60656 h 94712"/>
                <a:gd name="connsiteX8" fmla="*/ 0 w 8888660"/>
                <a:gd name="connsiteY8" fmla="*/ 94712 h 94712"/>
                <a:gd name="connsiteX9" fmla="*/ 6258 w 8888660"/>
                <a:gd name="connsiteY9" fmla="*/ 63715 h 94712"/>
                <a:gd name="connsiteX10" fmla="*/ 102381 w 8888660"/>
                <a:gd name="connsiteY10" fmla="*/ 0 h 94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888660" h="94712">
                  <a:moveTo>
                    <a:pt x="102381" y="0"/>
                  </a:moveTo>
                  <a:lnTo>
                    <a:pt x="8786279" y="0"/>
                  </a:lnTo>
                  <a:cubicBezTo>
                    <a:pt x="8829490" y="0"/>
                    <a:pt x="8866565" y="26272"/>
                    <a:pt x="8882402" y="63715"/>
                  </a:cubicBezTo>
                  <a:lnTo>
                    <a:pt x="8888660" y="94712"/>
                  </a:lnTo>
                  <a:lnTo>
                    <a:pt x="8838149" y="60656"/>
                  </a:lnTo>
                  <a:cubicBezTo>
                    <a:pt x="8814130" y="50497"/>
                    <a:pt x="8787722" y="44879"/>
                    <a:pt x="8760002" y="44879"/>
                  </a:cubicBezTo>
                  <a:lnTo>
                    <a:pt x="128659" y="44879"/>
                  </a:lnTo>
                  <a:cubicBezTo>
                    <a:pt x="100939" y="44879"/>
                    <a:pt x="74531" y="50497"/>
                    <a:pt x="50512" y="60656"/>
                  </a:cubicBezTo>
                  <a:lnTo>
                    <a:pt x="0" y="94712"/>
                  </a:lnTo>
                  <a:lnTo>
                    <a:pt x="6258" y="63715"/>
                  </a:lnTo>
                  <a:cubicBezTo>
                    <a:pt x="22095" y="26272"/>
                    <a:pt x="59170" y="0"/>
                    <a:pt x="102381" y="0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  <a:gs pos="99000">
                  <a:schemeClr val="tx1">
                    <a:lumMod val="75000"/>
                    <a:lumOff val="25000"/>
                  </a:schemeClr>
                </a:gs>
                <a:gs pos="97000">
                  <a:schemeClr val="bg1">
                    <a:lumMod val="85000"/>
                  </a:schemeClr>
                </a:gs>
                <a:gs pos="1000">
                  <a:schemeClr val="tx1">
                    <a:lumMod val="65000"/>
                    <a:lumOff val="35000"/>
                  </a:schemeClr>
                </a:gs>
                <a:gs pos="3000">
                  <a:schemeClr val="bg1">
                    <a:lumMod val="85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sp>
          <p:nvSpPr>
            <p:cNvPr id="40" name="Freeform 39"/>
            <p:cNvSpPr/>
            <p:nvPr/>
          </p:nvSpPr>
          <p:spPr>
            <a:xfrm>
              <a:off x="2790824" y="3267503"/>
              <a:ext cx="6622257" cy="171585"/>
            </a:xfrm>
            <a:custGeom>
              <a:avLst/>
              <a:gdLst>
                <a:gd name="connsiteX0" fmla="*/ 0 w 6621970"/>
                <a:gd name="connsiteY0" fmla="*/ 0 h 171258"/>
                <a:gd name="connsiteX1" fmla="*/ 6621970 w 6621970"/>
                <a:gd name="connsiteY1" fmla="*/ 0 h 171258"/>
                <a:gd name="connsiteX2" fmla="*/ 6612181 w 6621970"/>
                <a:gd name="connsiteY2" fmla="*/ 13596 h 171258"/>
                <a:gd name="connsiteX3" fmla="*/ 6336758 w 6621970"/>
                <a:gd name="connsiteY3" fmla="*/ 164908 h 171258"/>
                <a:gd name="connsiteX4" fmla="*/ 313380 w 6621970"/>
                <a:gd name="connsiteY4" fmla="*/ 171258 h 171258"/>
                <a:gd name="connsiteX5" fmla="*/ 4533 w 6621970"/>
                <a:gd name="connsiteY5" fmla="*/ 5361 h 171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21970" h="171258">
                  <a:moveTo>
                    <a:pt x="0" y="0"/>
                  </a:moveTo>
                  <a:lnTo>
                    <a:pt x="6621970" y="0"/>
                  </a:lnTo>
                  <a:lnTo>
                    <a:pt x="6612181" y="13596"/>
                  </a:lnTo>
                  <a:cubicBezTo>
                    <a:pt x="6517956" y="134835"/>
                    <a:pt x="6440841" y="164908"/>
                    <a:pt x="6336758" y="164908"/>
                  </a:cubicBezTo>
                  <a:lnTo>
                    <a:pt x="313380" y="171258"/>
                  </a:lnTo>
                  <a:cubicBezTo>
                    <a:pt x="209297" y="171258"/>
                    <a:pt x="122458" y="136323"/>
                    <a:pt x="4533" y="5361"/>
                  </a:cubicBezTo>
                  <a:close/>
                </a:path>
              </a:pathLst>
            </a:custGeom>
            <a:gradFill>
              <a:gsLst>
                <a:gs pos="100000">
                  <a:srgbClr val="8A8A92"/>
                </a:gs>
                <a:gs pos="0">
                  <a:srgbClr val="EDEDF3"/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</p:grpSp>
      <p:sp>
        <p:nvSpPr>
          <p:cNvPr id="32" name="Рисунок 13"/>
          <p:cNvSpPr>
            <a:spLocks noGrp="1"/>
          </p:cNvSpPr>
          <p:nvPr>
            <p:ph type="pic" sz="quarter" idx="66" hasCustomPrompt="1"/>
          </p:nvPr>
        </p:nvSpPr>
        <p:spPr>
          <a:xfrm>
            <a:off x="2045970" y="1105388"/>
            <a:ext cx="8100060" cy="1368107"/>
          </a:xfrm>
          <a:custGeom>
            <a:avLst/>
            <a:gdLst>
              <a:gd name="connsiteX0" fmla="*/ 0 w 8100060"/>
              <a:gd name="connsiteY0" fmla="*/ 0 h 1368107"/>
              <a:gd name="connsiteX1" fmla="*/ 8100060 w 8100060"/>
              <a:gd name="connsiteY1" fmla="*/ 0 h 1368107"/>
              <a:gd name="connsiteX2" fmla="*/ 8100060 w 8100060"/>
              <a:gd name="connsiteY2" fmla="*/ 1368107 h 1368107"/>
              <a:gd name="connsiteX3" fmla="*/ 0 w 8100060"/>
              <a:gd name="connsiteY3" fmla="*/ 1368107 h 1368107"/>
              <a:gd name="connsiteX4" fmla="*/ 0 w 8100060"/>
              <a:gd name="connsiteY4" fmla="*/ 0 h 1368107"/>
              <a:gd name="connsiteX0" fmla="*/ 0 w 8100060"/>
              <a:gd name="connsiteY0" fmla="*/ 0 h 1368107"/>
              <a:gd name="connsiteX1" fmla="*/ 8100060 w 8100060"/>
              <a:gd name="connsiteY1" fmla="*/ 0 h 1368107"/>
              <a:gd name="connsiteX2" fmla="*/ 7185660 w 8100060"/>
              <a:gd name="connsiteY2" fmla="*/ 1368107 h 1368107"/>
              <a:gd name="connsiteX3" fmla="*/ 0 w 8100060"/>
              <a:gd name="connsiteY3" fmla="*/ 1368107 h 1368107"/>
              <a:gd name="connsiteX4" fmla="*/ 0 w 8100060"/>
              <a:gd name="connsiteY4" fmla="*/ 0 h 1368107"/>
              <a:gd name="connsiteX0" fmla="*/ 0 w 8100060"/>
              <a:gd name="connsiteY0" fmla="*/ 0 h 1368107"/>
              <a:gd name="connsiteX1" fmla="*/ 8100060 w 8100060"/>
              <a:gd name="connsiteY1" fmla="*/ 0 h 1368107"/>
              <a:gd name="connsiteX2" fmla="*/ 7185660 w 8100060"/>
              <a:gd name="connsiteY2" fmla="*/ 1368107 h 1368107"/>
              <a:gd name="connsiteX3" fmla="*/ 933061 w 8100060"/>
              <a:gd name="connsiteY3" fmla="*/ 1368107 h 1368107"/>
              <a:gd name="connsiteX4" fmla="*/ 0 w 8100060"/>
              <a:gd name="connsiteY4" fmla="*/ 0 h 1368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00060" h="1368107">
                <a:moveTo>
                  <a:pt x="0" y="0"/>
                </a:moveTo>
                <a:lnTo>
                  <a:pt x="8100060" y="0"/>
                </a:lnTo>
                <a:lnTo>
                  <a:pt x="7185660" y="1368107"/>
                </a:lnTo>
                <a:lnTo>
                  <a:pt x="933061" y="1368107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10000"/>
            </a:schemeClr>
          </a:solidFill>
          <a:ln w="3175">
            <a:solidFill>
              <a:srgbClr val="000000">
                <a:alpha val="30000"/>
              </a:srgbClr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100" b="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Drop your image here</a:t>
            </a:r>
          </a:p>
        </p:txBody>
      </p:sp>
      <p:grpSp>
        <p:nvGrpSpPr>
          <p:cNvPr id="152" name="Group 151"/>
          <p:cNvGrpSpPr/>
          <p:nvPr/>
        </p:nvGrpSpPr>
        <p:grpSpPr>
          <a:xfrm>
            <a:off x="8379598" y="3175332"/>
            <a:ext cx="2253478" cy="3203855"/>
            <a:chOff x="6481335" y="1097757"/>
            <a:chExt cx="5524894" cy="7854951"/>
          </a:xfrm>
        </p:grpSpPr>
        <p:sp>
          <p:nvSpPr>
            <p:cNvPr id="153" name="Rounded Rectangle 152"/>
            <p:cNvSpPr/>
            <p:nvPr/>
          </p:nvSpPr>
          <p:spPr>
            <a:xfrm>
              <a:off x="6615578" y="1200386"/>
              <a:ext cx="5258922" cy="7609968"/>
            </a:xfrm>
            <a:prstGeom prst="roundRect">
              <a:avLst>
                <a:gd name="adj" fmla="val 4592"/>
              </a:avLst>
            </a:prstGeom>
            <a:solidFill>
              <a:schemeClr val="tx1"/>
            </a:solidFill>
            <a:ln>
              <a:noFill/>
            </a:ln>
            <a:effectLst>
              <a:outerShdw blurRad="444500" dist="3810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grpSp>
          <p:nvGrpSpPr>
            <p:cNvPr id="154" name="Group 153"/>
            <p:cNvGrpSpPr/>
            <p:nvPr/>
          </p:nvGrpSpPr>
          <p:grpSpPr>
            <a:xfrm>
              <a:off x="6481335" y="1097757"/>
              <a:ext cx="5524894" cy="7854951"/>
              <a:chOff x="6481335" y="1097757"/>
              <a:chExt cx="5524894" cy="7854951"/>
            </a:xfrm>
          </p:grpSpPr>
          <p:sp>
            <p:nvSpPr>
              <p:cNvPr id="155" name="Rounded Rectangle 154"/>
              <p:cNvSpPr/>
              <p:nvPr/>
            </p:nvSpPr>
            <p:spPr>
              <a:xfrm>
                <a:off x="6481335" y="1097757"/>
                <a:ext cx="5524894" cy="7854951"/>
              </a:xfrm>
              <a:prstGeom prst="roundRect">
                <a:avLst>
                  <a:gd name="adj" fmla="val 5479"/>
                </a:avLst>
              </a:prstGeom>
              <a:solidFill>
                <a:schemeClr val="bg1">
                  <a:lumMod val="95000"/>
                </a:schemeClr>
              </a:solidFill>
              <a:ln w="349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  <p:sp>
            <p:nvSpPr>
              <p:cNvPr id="156" name="Rounded Rectangle 155"/>
              <p:cNvSpPr/>
              <p:nvPr/>
            </p:nvSpPr>
            <p:spPr>
              <a:xfrm>
                <a:off x="6481335" y="1097757"/>
                <a:ext cx="5524894" cy="7854951"/>
              </a:xfrm>
              <a:prstGeom prst="roundRect">
                <a:avLst>
                  <a:gd name="adj" fmla="val 5479"/>
                </a:avLst>
              </a:prstGeom>
              <a:solidFill>
                <a:schemeClr val="tx1">
                  <a:alpha val="90000"/>
                </a:schemeClr>
              </a:solidFill>
              <a:ln w="19050">
                <a:gradFill>
                  <a:gsLst>
                    <a:gs pos="97000">
                      <a:schemeClr val="tx1">
                        <a:lumMod val="75000"/>
                        <a:lumOff val="25000"/>
                      </a:schemeClr>
                    </a:gs>
                    <a:gs pos="94000">
                      <a:schemeClr val="bg1">
                        <a:lumMod val="65000"/>
                      </a:schemeClr>
                    </a:gs>
                    <a:gs pos="6000">
                      <a:schemeClr val="bg1">
                        <a:lumMod val="75000"/>
                      </a:schemeClr>
                    </a:gs>
                    <a:gs pos="4000">
                      <a:srgbClr val="797979"/>
                    </a:gs>
                    <a:gs pos="0">
                      <a:schemeClr val="bg1">
                        <a:lumMod val="85000"/>
                      </a:schemeClr>
                    </a:gs>
                    <a:gs pos="3000">
                      <a:schemeClr val="tx1">
                        <a:lumMod val="75000"/>
                        <a:lumOff val="25000"/>
                      </a:schemeClr>
                    </a:gs>
                    <a:gs pos="2000">
                      <a:schemeClr val="bg1"/>
                    </a:gs>
                    <a:gs pos="98000">
                      <a:schemeClr val="bg1"/>
                    </a:gs>
                    <a:gs pos="53000">
                      <a:schemeClr val="bg1">
                        <a:lumMod val="95000"/>
                      </a:schemeClr>
                    </a:gs>
                    <a:gs pos="100000">
                      <a:schemeClr val="tx1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  <p:sp>
            <p:nvSpPr>
              <p:cNvPr id="157" name="Овал 57"/>
              <p:cNvSpPr/>
              <p:nvPr/>
            </p:nvSpPr>
            <p:spPr>
              <a:xfrm flipH="1">
                <a:off x="9196460" y="1401453"/>
                <a:ext cx="94645" cy="92387"/>
              </a:xfrm>
              <a:prstGeom prst="ellipse">
                <a:avLst/>
              </a:prstGeom>
              <a:gradFill>
                <a:gsLst>
                  <a:gs pos="100000">
                    <a:schemeClr val="tx1">
                      <a:lumMod val="85000"/>
                      <a:lumOff val="15000"/>
                    </a:schemeClr>
                  </a:gs>
                  <a:gs pos="0">
                    <a:schemeClr val="tx1"/>
                  </a:gs>
                </a:gsLst>
                <a:lin ang="5400000" scaled="1"/>
              </a:gra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3" dirty="0"/>
                  <a:t> </a:t>
                </a:r>
              </a:p>
            </p:txBody>
          </p:sp>
          <p:sp>
            <p:nvSpPr>
              <p:cNvPr id="158" name="Овал 50"/>
              <p:cNvSpPr/>
              <p:nvPr/>
            </p:nvSpPr>
            <p:spPr>
              <a:xfrm>
                <a:off x="9038716" y="8378172"/>
                <a:ext cx="410131" cy="406782"/>
              </a:xfrm>
              <a:prstGeom prst="ellipse">
                <a:avLst/>
              </a:prstGeom>
              <a:gradFill>
                <a:gsLst>
                  <a:gs pos="0">
                    <a:schemeClr val="tx1">
                      <a:lumMod val="88000"/>
                      <a:lumOff val="12000"/>
                    </a:schemeClr>
                  </a:gs>
                  <a:gs pos="100000">
                    <a:schemeClr val="tx1"/>
                  </a:gs>
                </a:gsLst>
                <a:lin ang="15000000" scaled="0"/>
              </a:gradFill>
              <a:ln w="6350">
                <a:gradFill flip="none" rotWithShape="1">
                  <a:gsLst>
                    <a:gs pos="17000">
                      <a:schemeClr val="tx1">
                        <a:lumMod val="65000"/>
                        <a:lumOff val="35000"/>
                        <a:alpha val="31000"/>
                      </a:schemeClr>
                    </a:gs>
                    <a:gs pos="71000">
                      <a:schemeClr val="bg1">
                        <a:lumMod val="95000"/>
                      </a:schemeClr>
                    </a:gs>
                    <a:gs pos="0">
                      <a:schemeClr val="bg1">
                        <a:lumMod val="65000"/>
                        <a:alpha val="33000"/>
                      </a:schemeClr>
                    </a:gs>
                    <a:gs pos="100000">
                      <a:schemeClr val="tx1">
                        <a:lumMod val="95000"/>
                        <a:lumOff val="5000"/>
                        <a:alpha val="10000"/>
                      </a:schemeClr>
                    </a:gs>
                  </a:gsLst>
                  <a:lin ang="162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3"/>
              </a:p>
            </p:txBody>
          </p:sp>
          <p:sp>
            <p:nvSpPr>
              <p:cNvPr id="159" name="Rounded Rectangle 158"/>
              <p:cNvSpPr/>
              <p:nvPr/>
            </p:nvSpPr>
            <p:spPr>
              <a:xfrm>
                <a:off x="9183456" y="8521238"/>
                <a:ext cx="120650" cy="120650"/>
              </a:xfrm>
              <a:prstGeom prst="roundRect">
                <a:avLst/>
              </a:prstGeom>
              <a:noFill/>
              <a:ln w="1270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/>
                    </a:gs>
                  </a:gsLst>
                  <a:lin ang="240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</p:grpSp>
      </p:grpSp>
      <p:sp>
        <p:nvSpPr>
          <p:cNvPr id="160" name="Рисунок 13"/>
          <p:cNvSpPr>
            <a:spLocks noGrp="1"/>
          </p:cNvSpPr>
          <p:nvPr>
            <p:ph type="pic" sz="quarter" idx="68" hasCustomPrompt="1"/>
          </p:nvPr>
        </p:nvSpPr>
        <p:spPr>
          <a:xfrm>
            <a:off x="8506927" y="3415073"/>
            <a:ext cx="2000407" cy="2679988"/>
          </a:xfrm>
          <a:prstGeom prst="rect">
            <a:avLst/>
          </a:prstGeom>
          <a:solidFill>
            <a:schemeClr val="tx1">
              <a:alpha val="10000"/>
            </a:schemeClr>
          </a:solidFill>
          <a:ln w="3175">
            <a:solidFill>
              <a:srgbClr val="000000">
                <a:alpha val="30000"/>
              </a:srgbClr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100" b="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Drop your image here</a:t>
            </a:r>
          </a:p>
        </p:txBody>
      </p:sp>
      <p:grpSp>
        <p:nvGrpSpPr>
          <p:cNvPr id="161" name="Group 160"/>
          <p:cNvGrpSpPr/>
          <p:nvPr/>
        </p:nvGrpSpPr>
        <p:grpSpPr>
          <a:xfrm>
            <a:off x="2162176" y="4185267"/>
            <a:ext cx="2239026" cy="3183307"/>
            <a:chOff x="6481335" y="1097757"/>
            <a:chExt cx="5524894" cy="7854951"/>
          </a:xfrm>
        </p:grpSpPr>
        <p:sp>
          <p:nvSpPr>
            <p:cNvPr id="162" name="Rounded Rectangle 161"/>
            <p:cNvSpPr/>
            <p:nvPr/>
          </p:nvSpPr>
          <p:spPr>
            <a:xfrm>
              <a:off x="6615578" y="1200386"/>
              <a:ext cx="5258922" cy="7609968"/>
            </a:xfrm>
            <a:prstGeom prst="roundRect">
              <a:avLst>
                <a:gd name="adj" fmla="val 4592"/>
              </a:avLst>
            </a:prstGeom>
            <a:solidFill>
              <a:schemeClr val="tx1"/>
            </a:solidFill>
            <a:ln>
              <a:noFill/>
            </a:ln>
            <a:effectLst>
              <a:outerShdw blurRad="444500" dist="3810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grpSp>
          <p:nvGrpSpPr>
            <p:cNvPr id="163" name="Group 162"/>
            <p:cNvGrpSpPr/>
            <p:nvPr/>
          </p:nvGrpSpPr>
          <p:grpSpPr>
            <a:xfrm>
              <a:off x="6481335" y="1097757"/>
              <a:ext cx="5524894" cy="7854951"/>
              <a:chOff x="6481335" y="1097757"/>
              <a:chExt cx="5524894" cy="7854951"/>
            </a:xfrm>
          </p:grpSpPr>
          <p:sp>
            <p:nvSpPr>
              <p:cNvPr id="164" name="Rounded Rectangle 163"/>
              <p:cNvSpPr/>
              <p:nvPr/>
            </p:nvSpPr>
            <p:spPr>
              <a:xfrm>
                <a:off x="6481335" y="1097757"/>
                <a:ext cx="5524894" cy="7854951"/>
              </a:xfrm>
              <a:prstGeom prst="roundRect">
                <a:avLst>
                  <a:gd name="adj" fmla="val 5479"/>
                </a:avLst>
              </a:prstGeom>
              <a:solidFill>
                <a:schemeClr val="bg1">
                  <a:lumMod val="95000"/>
                </a:schemeClr>
              </a:solidFill>
              <a:ln w="349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  <p:sp>
            <p:nvSpPr>
              <p:cNvPr id="165" name="Rounded Rectangle 164"/>
              <p:cNvSpPr/>
              <p:nvPr/>
            </p:nvSpPr>
            <p:spPr>
              <a:xfrm>
                <a:off x="6481335" y="1097757"/>
                <a:ext cx="5524894" cy="7854951"/>
              </a:xfrm>
              <a:prstGeom prst="roundRect">
                <a:avLst>
                  <a:gd name="adj" fmla="val 5479"/>
                </a:avLst>
              </a:prstGeom>
              <a:solidFill>
                <a:schemeClr val="bg1">
                  <a:alpha val="90000"/>
                </a:schemeClr>
              </a:solidFill>
              <a:ln w="19050">
                <a:gradFill>
                  <a:gsLst>
                    <a:gs pos="97000">
                      <a:schemeClr val="tx1">
                        <a:lumMod val="75000"/>
                        <a:lumOff val="25000"/>
                      </a:schemeClr>
                    </a:gs>
                    <a:gs pos="94000">
                      <a:schemeClr val="bg1">
                        <a:lumMod val="65000"/>
                      </a:schemeClr>
                    </a:gs>
                    <a:gs pos="6000">
                      <a:schemeClr val="bg1">
                        <a:lumMod val="75000"/>
                      </a:schemeClr>
                    </a:gs>
                    <a:gs pos="4000">
                      <a:srgbClr val="797979"/>
                    </a:gs>
                    <a:gs pos="0">
                      <a:schemeClr val="bg1">
                        <a:lumMod val="85000"/>
                      </a:schemeClr>
                    </a:gs>
                    <a:gs pos="3000">
                      <a:schemeClr val="tx1">
                        <a:lumMod val="75000"/>
                        <a:lumOff val="25000"/>
                      </a:schemeClr>
                    </a:gs>
                    <a:gs pos="2000">
                      <a:schemeClr val="bg1"/>
                    </a:gs>
                    <a:gs pos="98000">
                      <a:schemeClr val="bg1"/>
                    </a:gs>
                    <a:gs pos="5300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  <p:sp>
            <p:nvSpPr>
              <p:cNvPr id="166" name="Овал 57"/>
              <p:cNvSpPr/>
              <p:nvPr/>
            </p:nvSpPr>
            <p:spPr>
              <a:xfrm flipH="1">
                <a:off x="9196460" y="1401453"/>
                <a:ext cx="94645" cy="92387"/>
              </a:xfrm>
              <a:prstGeom prst="ellipse">
                <a:avLst/>
              </a:prstGeom>
              <a:gradFill>
                <a:gsLst>
                  <a:gs pos="100000">
                    <a:schemeClr val="tx1">
                      <a:lumMod val="50000"/>
                      <a:lumOff val="50000"/>
                    </a:schemeClr>
                  </a:gs>
                  <a:gs pos="0">
                    <a:schemeClr val="tx1"/>
                  </a:gs>
                </a:gsLst>
                <a:lin ang="5400000" scaled="1"/>
              </a:gra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3" dirty="0"/>
                  <a:t> </a:t>
                </a:r>
              </a:p>
            </p:txBody>
          </p:sp>
          <p:sp>
            <p:nvSpPr>
              <p:cNvPr id="167" name="Овал 50"/>
              <p:cNvSpPr/>
              <p:nvPr/>
            </p:nvSpPr>
            <p:spPr>
              <a:xfrm>
                <a:off x="9038716" y="8378172"/>
                <a:ext cx="410131" cy="406782"/>
              </a:xfrm>
              <a:prstGeom prst="ellipse">
                <a:avLst/>
              </a:prstGeom>
              <a:gradFill>
                <a:gsLst>
                  <a:gs pos="0">
                    <a:schemeClr val="bg1">
                      <a:alpha val="57000"/>
                    </a:schemeClr>
                  </a:gs>
                  <a:gs pos="100000">
                    <a:schemeClr val="bg1">
                      <a:lumMod val="85000"/>
                      <a:alpha val="15000"/>
                    </a:schemeClr>
                  </a:gs>
                </a:gsLst>
                <a:lin ang="15000000" scaled="0"/>
              </a:gradFill>
              <a:ln w="6350">
                <a:gradFill flip="none" rotWithShape="1">
                  <a:gsLst>
                    <a:gs pos="17000">
                      <a:schemeClr val="tx1">
                        <a:lumMod val="65000"/>
                        <a:lumOff val="35000"/>
                        <a:alpha val="31000"/>
                      </a:schemeClr>
                    </a:gs>
                    <a:gs pos="71000">
                      <a:schemeClr val="bg1">
                        <a:lumMod val="95000"/>
                      </a:schemeClr>
                    </a:gs>
                    <a:gs pos="0">
                      <a:schemeClr val="bg1">
                        <a:lumMod val="65000"/>
                        <a:alpha val="33000"/>
                      </a:schemeClr>
                    </a:gs>
                    <a:gs pos="100000">
                      <a:schemeClr val="tx1">
                        <a:lumMod val="95000"/>
                        <a:lumOff val="5000"/>
                        <a:alpha val="10000"/>
                      </a:schemeClr>
                    </a:gs>
                  </a:gsLst>
                  <a:lin ang="162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3"/>
              </a:p>
            </p:txBody>
          </p:sp>
          <p:sp>
            <p:nvSpPr>
              <p:cNvPr id="168" name="Rounded Rectangle 167"/>
              <p:cNvSpPr/>
              <p:nvPr/>
            </p:nvSpPr>
            <p:spPr>
              <a:xfrm>
                <a:off x="9183456" y="8521238"/>
                <a:ext cx="120650" cy="120650"/>
              </a:xfrm>
              <a:prstGeom prst="roundRect">
                <a:avLst/>
              </a:prstGeom>
              <a:noFill/>
              <a:ln w="1270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</p:grpSp>
      </p:grpSp>
      <p:sp>
        <p:nvSpPr>
          <p:cNvPr id="169" name="Рисунок 13"/>
          <p:cNvSpPr>
            <a:spLocks noGrp="1"/>
          </p:cNvSpPr>
          <p:nvPr>
            <p:ph type="pic" sz="quarter" idx="99" hasCustomPrompt="1"/>
          </p:nvPr>
        </p:nvSpPr>
        <p:spPr>
          <a:xfrm>
            <a:off x="2287899" y="4403763"/>
            <a:ext cx="1987577" cy="2662800"/>
          </a:xfrm>
          <a:prstGeom prst="rect">
            <a:avLst/>
          </a:prstGeom>
          <a:solidFill>
            <a:schemeClr val="tx1">
              <a:alpha val="10000"/>
            </a:schemeClr>
          </a:solidFill>
          <a:ln w="3175">
            <a:solidFill>
              <a:srgbClr val="000000">
                <a:alpha val="30000"/>
              </a:srgbClr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100" b="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Drop your image here</a:t>
            </a:r>
          </a:p>
        </p:txBody>
      </p:sp>
      <p:grpSp>
        <p:nvGrpSpPr>
          <p:cNvPr id="170" name="Group 169"/>
          <p:cNvGrpSpPr/>
          <p:nvPr/>
        </p:nvGrpSpPr>
        <p:grpSpPr>
          <a:xfrm>
            <a:off x="4658488" y="4185268"/>
            <a:ext cx="1104783" cy="2235593"/>
            <a:chOff x="889918" y="1073150"/>
            <a:chExt cx="2444531" cy="4946650"/>
          </a:xfrm>
        </p:grpSpPr>
        <p:sp>
          <p:nvSpPr>
            <p:cNvPr id="171" name="Rounded Rectangle 170"/>
            <p:cNvSpPr/>
            <p:nvPr/>
          </p:nvSpPr>
          <p:spPr>
            <a:xfrm>
              <a:off x="1048562" y="1233758"/>
              <a:ext cx="2147239" cy="4652423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  <a:effectLst>
              <a:outerShdw blurRad="444500" dist="3810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grpSp>
          <p:nvGrpSpPr>
            <p:cNvPr id="172" name="Group 171"/>
            <p:cNvGrpSpPr/>
            <p:nvPr/>
          </p:nvGrpSpPr>
          <p:grpSpPr>
            <a:xfrm>
              <a:off x="889918" y="1073150"/>
              <a:ext cx="2444531" cy="4946650"/>
              <a:chOff x="2326834" y="1073150"/>
              <a:chExt cx="2444531" cy="4946650"/>
            </a:xfrm>
          </p:grpSpPr>
          <p:sp>
            <p:nvSpPr>
              <p:cNvPr id="173" name="Скругленный прямоугольник 51"/>
              <p:cNvSpPr/>
              <p:nvPr/>
            </p:nvSpPr>
            <p:spPr>
              <a:xfrm>
                <a:off x="2326834" y="2095291"/>
                <a:ext cx="180301" cy="357521"/>
              </a:xfrm>
              <a:prstGeom prst="roundRect">
                <a:avLst/>
              </a:prstGeom>
              <a:gradFill>
                <a:gsLst>
                  <a:gs pos="90000">
                    <a:srgbClr val="A6A6A6"/>
                  </a:gs>
                  <a:gs pos="6000">
                    <a:schemeClr val="tx1">
                      <a:lumMod val="65000"/>
                      <a:lumOff val="35000"/>
                    </a:schemeClr>
                  </a:gs>
                  <a:gs pos="15000">
                    <a:srgbClr val="CCCCCC"/>
                  </a:gs>
                  <a:gs pos="65000">
                    <a:schemeClr val="bg1">
                      <a:lumMod val="95000"/>
                    </a:schemeClr>
                  </a:gs>
                  <a:gs pos="0">
                    <a:schemeClr val="bg1">
                      <a:lumMod val="6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162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3"/>
              </a:p>
            </p:txBody>
          </p:sp>
          <p:sp>
            <p:nvSpPr>
              <p:cNvPr id="174" name="Скругленный прямоугольник 51"/>
              <p:cNvSpPr/>
              <p:nvPr/>
            </p:nvSpPr>
            <p:spPr>
              <a:xfrm>
                <a:off x="2326834" y="2553985"/>
                <a:ext cx="180301" cy="357521"/>
              </a:xfrm>
              <a:prstGeom prst="roundRect">
                <a:avLst/>
              </a:prstGeom>
              <a:gradFill>
                <a:gsLst>
                  <a:gs pos="90000">
                    <a:srgbClr val="A6A6A6"/>
                  </a:gs>
                  <a:gs pos="6000">
                    <a:schemeClr val="tx1">
                      <a:lumMod val="65000"/>
                      <a:lumOff val="35000"/>
                    </a:schemeClr>
                  </a:gs>
                  <a:gs pos="15000">
                    <a:srgbClr val="CCCCCC"/>
                  </a:gs>
                  <a:gs pos="65000">
                    <a:schemeClr val="bg1">
                      <a:lumMod val="95000"/>
                    </a:schemeClr>
                  </a:gs>
                  <a:gs pos="0">
                    <a:schemeClr val="bg1">
                      <a:lumMod val="6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162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3"/>
              </a:p>
            </p:txBody>
          </p:sp>
          <p:sp>
            <p:nvSpPr>
              <p:cNvPr id="175" name="Скругленный прямоугольник 51"/>
              <p:cNvSpPr/>
              <p:nvPr/>
            </p:nvSpPr>
            <p:spPr>
              <a:xfrm>
                <a:off x="4591064" y="2208369"/>
                <a:ext cx="180301" cy="599125"/>
              </a:xfrm>
              <a:prstGeom prst="roundRect">
                <a:avLst/>
              </a:prstGeom>
              <a:gradFill>
                <a:gsLst>
                  <a:gs pos="90000">
                    <a:srgbClr val="A6A6A6"/>
                  </a:gs>
                  <a:gs pos="6000">
                    <a:schemeClr val="tx1">
                      <a:lumMod val="65000"/>
                      <a:lumOff val="35000"/>
                    </a:schemeClr>
                  </a:gs>
                  <a:gs pos="15000">
                    <a:srgbClr val="CCCCCC"/>
                  </a:gs>
                  <a:gs pos="65000">
                    <a:schemeClr val="bg1">
                      <a:lumMod val="95000"/>
                    </a:schemeClr>
                  </a:gs>
                  <a:gs pos="0">
                    <a:schemeClr val="bg1">
                      <a:lumMod val="6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162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3"/>
              </a:p>
            </p:txBody>
          </p:sp>
          <p:sp>
            <p:nvSpPr>
              <p:cNvPr id="176" name="Скругленный прямоугольник 51"/>
              <p:cNvSpPr/>
              <p:nvPr/>
            </p:nvSpPr>
            <p:spPr>
              <a:xfrm>
                <a:off x="2326834" y="1742866"/>
                <a:ext cx="180301" cy="197853"/>
              </a:xfrm>
              <a:prstGeom prst="roundRect">
                <a:avLst/>
              </a:prstGeom>
              <a:gradFill>
                <a:gsLst>
                  <a:gs pos="90000">
                    <a:srgbClr val="A6A6A6"/>
                  </a:gs>
                  <a:gs pos="6000">
                    <a:schemeClr val="tx1">
                      <a:lumMod val="65000"/>
                      <a:lumOff val="35000"/>
                    </a:schemeClr>
                  </a:gs>
                  <a:gs pos="15000">
                    <a:srgbClr val="CCCCCC"/>
                  </a:gs>
                  <a:gs pos="65000">
                    <a:schemeClr val="bg1">
                      <a:lumMod val="95000"/>
                    </a:schemeClr>
                  </a:gs>
                  <a:gs pos="0">
                    <a:schemeClr val="bg1">
                      <a:lumMod val="6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162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3"/>
              </a:p>
            </p:txBody>
          </p:sp>
          <p:sp>
            <p:nvSpPr>
              <p:cNvPr id="177" name="Скругленный прямоугольник 54"/>
              <p:cNvSpPr/>
              <p:nvPr/>
            </p:nvSpPr>
            <p:spPr>
              <a:xfrm>
                <a:off x="2339842" y="1073150"/>
                <a:ext cx="2417895" cy="4946650"/>
              </a:xfrm>
              <a:prstGeom prst="roundRect">
                <a:avLst/>
              </a:prstGeom>
              <a:solidFill>
                <a:schemeClr val="tx1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3"/>
              </a:p>
            </p:txBody>
          </p:sp>
          <p:sp>
            <p:nvSpPr>
              <p:cNvPr id="178" name="Скругленный прямоугольник 54"/>
              <p:cNvSpPr/>
              <p:nvPr/>
            </p:nvSpPr>
            <p:spPr>
              <a:xfrm>
                <a:off x="2364581" y="1097757"/>
                <a:ext cx="2369343" cy="4895850"/>
              </a:xfrm>
              <a:prstGeom prst="roundRect">
                <a:avLst>
                  <a:gd name="adj" fmla="val 16167"/>
                </a:avLst>
              </a:prstGeom>
              <a:noFill/>
              <a:ln w="19050">
                <a:gradFill>
                  <a:gsLst>
                    <a:gs pos="0">
                      <a:schemeClr val="bg1">
                        <a:lumMod val="95000"/>
                      </a:schemeClr>
                    </a:gs>
                    <a:gs pos="4500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  <a:gs pos="2000">
                      <a:srgbClr val="808080"/>
                    </a:gs>
                    <a:gs pos="96000">
                      <a:srgbClr val="808080"/>
                    </a:gs>
                    <a:gs pos="92000">
                      <a:schemeClr val="tx1">
                        <a:lumMod val="50000"/>
                        <a:lumOff val="5000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3"/>
              </a:p>
            </p:txBody>
          </p:sp>
          <p:sp>
            <p:nvSpPr>
              <p:cNvPr id="179" name="Овал 57"/>
              <p:cNvSpPr/>
              <p:nvPr/>
            </p:nvSpPr>
            <p:spPr>
              <a:xfrm flipH="1">
                <a:off x="3784134" y="1246808"/>
                <a:ext cx="59518" cy="58098"/>
              </a:xfrm>
              <a:prstGeom prst="ellipse">
                <a:avLst/>
              </a:prstGeom>
              <a:solidFill>
                <a:schemeClr val="bg1">
                  <a:alpha val="10000"/>
                </a:schemeClr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3" dirty="0"/>
                  <a:t> </a:t>
                </a:r>
              </a:p>
            </p:txBody>
          </p:sp>
          <p:sp>
            <p:nvSpPr>
              <p:cNvPr id="180" name="Скругленный прямоугольник 56"/>
              <p:cNvSpPr/>
              <p:nvPr/>
            </p:nvSpPr>
            <p:spPr>
              <a:xfrm>
                <a:off x="3396343" y="1252998"/>
                <a:ext cx="295988" cy="45719"/>
              </a:xfrm>
              <a:prstGeom prst="round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3"/>
              </a:p>
            </p:txBody>
          </p:sp>
          <p:cxnSp>
            <p:nvCxnSpPr>
              <p:cNvPr id="181" name="Straight Connector 180"/>
              <p:cNvCxnSpPr/>
              <p:nvPr/>
            </p:nvCxnSpPr>
            <p:spPr>
              <a:xfrm>
                <a:off x="4712494" y="1571734"/>
                <a:ext cx="35719" cy="209"/>
              </a:xfrm>
              <a:prstGeom prst="line">
                <a:avLst/>
              </a:prstGeom>
              <a:ln w="31750">
                <a:solidFill>
                  <a:schemeClr val="tx1">
                    <a:alpha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/>
              <p:cNvCxnSpPr/>
              <p:nvPr/>
            </p:nvCxnSpPr>
            <p:spPr>
              <a:xfrm>
                <a:off x="2347097" y="1571734"/>
                <a:ext cx="35719" cy="209"/>
              </a:xfrm>
              <a:prstGeom prst="line">
                <a:avLst/>
              </a:prstGeom>
              <a:ln w="31750">
                <a:solidFill>
                  <a:schemeClr val="tx1">
                    <a:alpha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/>
              <p:cNvCxnSpPr/>
              <p:nvPr/>
            </p:nvCxnSpPr>
            <p:spPr>
              <a:xfrm>
                <a:off x="4715351" y="5525556"/>
                <a:ext cx="35719" cy="209"/>
              </a:xfrm>
              <a:prstGeom prst="line">
                <a:avLst/>
              </a:prstGeom>
              <a:ln w="31750">
                <a:solidFill>
                  <a:schemeClr val="tx1">
                    <a:alpha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/>
              <p:cNvCxnSpPr/>
              <p:nvPr/>
            </p:nvCxnSpPr>
            <p:spPr>
              <a:xfrm>
                <a:off x="2349954" y="5525556"/>
                <a:ext cx="35719" cy="209"/>
              </a:xfrm>
              <a:prstGeom prst="line">
                <a:avLst/>
              </a:prstGeom>
              <a:ln w="31750">
                <a:solidFill>
                  <a:schemeClr val="tx1">
                    <a:alpha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85" name="Picture Placeholder 184"/>
          <p:cNvSpPr>
            <a:spLocks noGrp="1"/>
          </p:cNvSpPr>
          <p:nvPr>
            <p:ph type="pic" sz="quarter" idx="64" hasCustomPrompt="1"/>
          </p:nvPr>
        </p:nvSpPr>
        <p:spPr>
          <a:xfrm>
            <a:off x="4723472" y="4246346"/>
            <a:ext cx="970425" cy="2102620"/>
          </a:xfrm>
          <a:custGeom>
            <a:avLst/>
            <a:gdLst>
              <a:gd name="connsiteX0" fmla="*/ 231213 w 2147239"/>
              <a:gd name="connsiteY0" fmla="*/ 0 h 4652423"/>
              <a:gd name="connsiteX1" fmla="*/ 478306 w 2147239"/>
              <a:gd name="connsiteY1" fmla="*/ 0 h 4652423"/>
              <a:gd name="connsiteX2" fmla="*/ 478306 w 2147239"/>
              <a:gd name="connsiteY2" fmla="*/ 24937 h 4652423"/>
              <a:gd name="connsiteX3" fmla="*/ 629122 w 2147239"/>
              <a:gd name="connsiteY3" fmla="*/ 175753 h 4652423"/>
              <a:gd name="connsiteX4" fmla="*/ 1518115 w 2147239"/>
              <a:gd name="connsiteY4" fmla="*/ 175753 h 4652423"/>
              <a:gd name="connsiteX5" fmla="*/ 1668931 w 2147239"/>
              <a:gd name="connsiteY5" fmla="*/ 24937 h 4652423"/>
              <a:gd name="connsiteX6" fmla="*/ 1668931 w 2147239"/>
              <a:gd name="connsiteY6" fmla="*/ 0 h 4652423"/>
              <a:gd name="connsiteX7" fmla="*/ 1916094 w 2147239"/>
              <a:gd name="connsiteY7" fmla="*/ 0 h 4652423"/>
              <a:gd name="connsiteX8" fmla="*/ 2147239 w 2147239"/>
              <a:gd name="connsiteY8" fmla="*/ 231145 h 4652423"/>
              <a:gd name="connsiteX9" fmla="*/ 2147239 w 2147239"/>
              <a:gd name="connsiteY9" fmla="*/ 2061228 h 4652423"/>
              <a:gd name="connsiteX10" fmla="*/ 2147239 w 2147239"/>
              <a:gd name="connsiteY10" fmla="*/ 2590554 h 4652423"/>
              <a:gd name="connsiteX11" fmla="*/ 2147239 w 2147239"/>
              <a:gd name="connsiteY11" fmla="*/ 4420637 h 4652423"/>
              <a:gd name="connsiteX12" fmla="*/ 1916094 w 2147239"/>
              <a:gd name="connsiteY12" fmla="*/ 4651782 h 4652423"/>
              <a:gd name="connsiteX13" fmla="*/ 1158870 w 2147239"/>
              <a:gd name="connsiteY13" fmla="*/ 4651782 h 4652423"/>
              <a:gd name="connsiteX14" fmla="*/ 1155695 w 2147239"/>
              <a:gd name="connsiteY14" fmla="*/ 4652423 h 4652423"/>
              <a:gd name="connsiteX15" fmla="*/ 231145 w 2147239"/>
              <a:gd name="connsiteY15" fmla="*/ 4652423 h 4652423"/>
              <a:gd name="connsiteX16" fmla="*/ 0 w 2147239"/>
              <a:gd name="connsiteY16" fmla="*/ 4421278 h 4652423"/>
              <a:gd name="connsiteX17" fmla="*/ 0 w 2147239"/>
              <a:gd name="connsiteY17" fmla="*/ 2061869 h 4652423"/>
              <a:gd name="connsiteX18" fmla="*/ 68 w 2147239"/>
              <a:gd name="connsiteY18" fmla="*/ 2061195 h 4652423"/>
              <a:gd name="connsiteX19" fmla="*/ 68 w 2147239"/>
              <a:gd name="connsiteY19" fmla="*/ 231145 h 4652423"/>
              <a:gd name="connsiteX20" fmla="*/ 231213 w 2147239"/>
              <a:gd name="connsiteY20" fmla="*/ 0 h 4652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147239" h="4652423">
                <a:moveTo>
                  <a:pt x="231213" y="0"/>
                </a:moveTo>
                <a:lnTo>
                  <a:pt x="478306" y="0"/>
                </a:lnTo>
                <a:lnTo>
                  <a:pt x="478306" y="24937"/>
                </a:lnTo>
                <a:cubicBezTo>
                  <a:pt x="478306" y="108230"/>
                  <a:pt x="545829" y="175753"/>
                  <a:pt x="629122" y="175753"/>
                </a:cubicBezTo>
                <a:lnTo>
                  <a:pt x="1518115" y="175753"/>
                </a:lnTo>
                <a:cubicBezTo>
                  <a:pt x="1601408" y="175753"/>
                  <a:pt x="1668931" y="108230"/>
                  <a:pt x="1668931" y="24937"/>
                </a:cubicBezTo>
                <a:lnTo>
                  <a:pt x="1668931" y="0"/>
                </a:lnTo>
                <a:lnTo>
                  <a:pt x="1916094" y="0"/>
                </a:lnTo>
                <a:cubicBezTo>
                  <a:pt x="2043752" y="0"/>
                  <a:pt x="2147239" y="103487"/>
                  <a:pt x="2147239" y="231145"/>
                </a:cubicBezTo>
                <a:lnTo>
                  <a:pt x="2147239" y="2061228"/>
                </a:lnTo>
                <a:lnTo>
                  <a:pt x="2147239" y="2590554"/>
                </a:lnTo>
                <a:lnTo>
                  <a:pt x="2147239" y="4420637"/>
                </a:lnTo>
                <a:cubicBezTo>
                  <a:pt x="2147239" y="4548295"/>
                  <a:pt x="2043752" y="4651782"/>
                  <a:pt x="1916094" y="4651782"/>
                </a:cubicBezTo>
                <a:lnTo>
                  <a:pt x="1158870" y="4651782"/>
                </a:lnTo>
                <a:lnTo>
                  <a:pt x="1155695" y="4652423"/>
                </a:lnTo>
                <a:lnTo>
                  <a:pt x="231145" y="4652423"/>
                </a:lnTo>
                <a:cubicBezTo>
                  <a:pt x="103487" y="4652423"/>
                  <a:pt x="0" y="4548936"/>
                  <a:pt x="0" y="4421278"/>
                </a:cubicBezTo>
                <a:lnTo>
                  <a:pt x="0" y="2061869"/>
                </a:lnTo>
                <a:lnTo>
                  <a:pt x="68" y="2061195"/>
                </a:lnTo>
                <a:lnTo>
                  <a:pt x="68" y="231145"/>
                </a:lnTo>
                <a:cubicBezTo>
                  <a:pt x="68" y="103487"/>
                  <a:pt x="103555" y="0"/>
                  <a:pt x="231213" y="0"/>
                </a:cubicBezTo>
                <a:close/>
              </a:path>
            </a:pathLst>
          </a:custGeom>
          <a:solidFill>
            <a:schemeClr val="tx1">
              <a:alpha val="10000"/>
            </a:schemeClr>
          </a:solidFill>
          <a:ln w="3175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100" b="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Drop your image here</a:t>
            </a:r>
          </a:p>
        </p:txBody>
      </p:sp>
      <p:sp>
        <p:nvSpPr>
          <p:cNvPr id="50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136314" y="179388"/>
            <a:ext cx="708023" cy="361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802" b="1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1" name="Текст 7"/>
          <p:cNvSpPr>
            <a:spLocks noGrp="1"/>
          </p:cNvSpPr>
          <p:nvPr>
            <p:ph type="body" sz="quarter" idx="46" hasCustomPrompt="1"/>
          </p:nvPr>
        </p:nvSpPr>
        <p:spPr>
          <a:xfrm>
            <a:off x="9113520" y="179388"/>
            <a:ext cx="2022792" cy="361949"/>
          </a:xfrm>
        </p:spPr>
        <p:txBody>
          <a:bodyPr anchor="ctr">
            <a:normAutofit/>
          </a:bodyPr>
          <a:lstStyle>
            <a:lvl1pPr algn="r">
              <a:lnSpc>
                <a:spcPct val="150000"/>
              </a:lnSpc>
              <a:defRPr sz="802" b="1" spc="100" baseline="0">
                <a:solidFill>
                  <a:schemeClr val="tx1"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 err="1"/>
              <a:t>www.yourcompany.com</a:t>
            </a:r>
            <a:endParaRPr lang="en-US" dirty="0"/>
          </a:p>
        </p:txBody>
      </p:sp>
      <p:sp>
        <p:nvSpPr>
          <p:cNvPr id="53" name="Текст 7"/>
          <p:cNvSpPr>
            <a:spLocks noGrp="1"/>
          </p:cNvSpPr>
          <p:nvPr>
            <p:ph type="body" sz="quarter" idx="47" hasCustomPrompt="1"/>
          </p:nvPr>
        </p:nvSpPr>
        <p:spPr>
          <a:xfrm>
            <a:off x="337016" y="179388"/>
            <a:ext cx="1014264" cy="36194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1000" b="1" spc="300" baseline="0">
                <a:solidFill>
                  <a:schemeClr val="tx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EVA</a:t>
            </a:r>
          </a:p>
        </p:txBody>
      </p:sp>
      <p:sp>
        <p:nvSpPr>
          <p:cNvPr id="63" name="Freeform 13"/>
          <p:cNvSpPr>
            <a:spLocks noEditPoints="1"/>
          </p:cNvSpPr>
          <p:nvPr/>
        </p:nvSpPr>
        <p:spPr bwMode="auto">
          <a:xfrm>
            <a:off x="364765" y="6179530"/>
            <a:ext cx="133472" cy="180662"/>
          </a:xfrm>
          <a:custGeom>
            <a:avLst/>
            <a:gdLst>
              <a:gd name="T0" fmla="*/ 44 w 88"/>
              <a:gd name="T1" fmla="*/ 0 h 128"/>
              <a:gd name="T2" fmla="*/ 0 w 88"/>
              <a:gd name="T3" fmla="*/ 44 h 128"/>
              <a:gd name="T4" fmla="*/ 0 w 88"/>
              <a:gd name="T5" fmla="*/ 84 h 128"/>
              <a:gd name="T6" fmla="*/ 44 w 88"/>
              <a:gd name="T7" fmla="*/ 128 h 128"/>
              <a:gd name="T8" fmla="*/ 88 w 88"/>
              <a:gd name="T9" fmla="*/ 84 h 128"/>
              <a:gd name="T10" fmla="*/ 88 w 88"/>
              <a:gd name="T11" fmla="*/ 44 h 128"/>
              <a:gd name="T12" fmla="*/ 44 w 88"/>
              <a:gd name="T13" fmla="*/ 0 h 128"/>
              <a:gd name="T14" fmla="*/ 80 w 88"/>
              <a:gd name="T15" fmla="*/ 84 h 128"/>
              <a:gd name="T16" fmla="*/ 44 w 88"/>
              <a:gd name="T17" fmla="*/ 120 h 128"/>
              <a:gd name="T18" fmla="*/ 8 w 88"/>
              <a:gd name="T19" fmla="*/ 84 h 128"/>
              <a:gd name="T20" fmla="*/ 8 w 88"/>
              <a:gd name="T21" fmla="*/ 44 h 128"/>
              <a:gd name="T22" fmla="*/ 44 w 88"/>
              <a:gd name="T23" fmla="*/ 8 h 128"/>
              <a:gd name="T24" fmla="*/ 80 w 88"/>
              <a:gd name="T25" fmla="*/ 44 h 128"/>
              <a:gd name="T26" fmla="*/ 80 w 88"/>
              <a:gd name="T27" fmla="*/ 84 h 128"/>
              <a:gd name="T28" fmla="*/ 44 w 88"/>
              <a:gd name="T29" fmla="*/ 28 h 128"/>
              <a:gd name="T30" fmla="*/ 40 w 88"/>
              <a:gd name="T31" fmla="*/ 32 h 128"/>
              <a:gd name="T32" fmla="*/ 40 w 88"/>
              <a:gd name="T33" fmla="*/ 48 h 128"/>
              <a:gd name="T34" fmla="*/ 44 w 88"/>
              <a:gd name="T35" fmla="*/ 52 h 128"/>
              <a:gd name="T36" fmla="*/ 48 w 88"/>
              <a:gd name="T37" fmla="*/ 48 h 128"/>
              <a:gd name="T38" fmla="*/ 48 w 88"/>
              <a:gd name="T39" fmla="*/ 32 h 128"/>
              <a:gd name="T40" fmla="*/ 44 w 88"/>
              <a:gd name="T41" fmla="*/ 28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88" h="128">
                <a:moveTo>
                  <a:pt x="44" y="0"/>
                </a:moveTo>
                <a:cubicBezTo>
                  <a:pt x="20" y="0"/>
                  <a:pt x="0" y="20"/>
                  <a:pt x="0" y="44"/>
                </a:cubicBezTo>
                <a:cubicBezTo>
                  <a:pt x="0" y="84"/>
                  <a:pt x="0" y="84"/>
                  <a:pt x="0" y="84"/>
                </a:cubicBezTo>
                <a:cubicBezTo>
                  <a:pt x="0" y="108"/>
                  <a:pt x="20" y="128"/>
                  <a:pt x="44" y="128"/>
                </a:cubicBezTo>
                <a:cubicBezTo>
                  <a:pt x="68" y="128"/>
                  <a:pt x="88" y="108"/>
                  <a:pt x="88" y="84"/>
                </a:cubicBezTo>
                <a:cubicBezTo>
                  <a:pt x="88" y="44"/>
                  <a:pt x="88" y="44"/>
                  <a:pt x="88" y="44"/>
                </a:cubicBezTo>
                <a:cubicBezTo>
                  <a:pt x="88" y="20"/>
                  <a:pt x="68" y="0"/>
                  <a:pt x="44" y="0"/>
                </a:cubicBezTo>
                <a:close/>
                <a:moveTo>
                  <a:pt x="80" y="84"/>
                </a:moveTo>
                <a:cubicBezTo>
                  <a:pt x="80" y="104"/>
                  <a:pt x="64" y="120"/>
                  <a:pt x="44" y="120"/>
                </a:cubicBezTo>
                <a:cubicBezTo>
                  <a:pt x="24" y="120"/>
                  <a:pt x="8" y="104"/>
                  <a:pt x="8" y="84"/>
                </a:cubicBezTo>
                <a:cubicBezTo>
                  <a:pt x="8" y="44"/>
                  <a:pt x="8" y="44"/>
                  <a:pt x="8" y="44"/>
                </a:cubicBezTo>
                <a:cubicBezTo>
                  <a:pt x="8" y="24"/>
                  <a:pt x="24" y="8"/>
                  <a:pt x="44" y="8"/>
                </a:cubicBezTo>
                <a:cubicBezTo>
                  <a:pt x="64" y="8"/>
                  <a:pt x="80" y="24"/>
                  <a:pt x="80" y="44"/>
                </a:cubicBezTo>
                <a:lnTo>
                  <a:pt x="80" y="84"/>
                </a:lnTo>
                <a:close/>
                <a:moveTo>
                  <a:pt x="44" y="28"/>
                </a:moveTo>
                <a:cubicBezTo>
                  <a:pt x="42" y="28"/>
                  <a:pt x="40" y="30"/>
                  <a:pt x="40" y="32"/>
                </a:cubicBezTo>
                <a:cubicBezTo>
                  <a:pt x="40" y="48"/>
                  <a:pt x="40" y="48"/>
                  <a:pt x="40" y="48"/>
                </a:cubicBezTo>
                <a:cubicBezTo>
                  <a:pt x="40" y="50"/>
                  <a:pt x="42" y="52"/>
                  <a:pt x="44" y="52"/>
                </a:cubicBezTo>
                <a:cubicBezTo>
                  <a:pt x="46" y="52"/>
                  <a:pt x="48" y="50"/>
                  <a:pt x="48" y="48"/>
                </a:cubicBezTo>
                <a:cubicBezTo>
                  <a:pt x="48" y="32"/>
                  <a:pt x="48" y="32"/>
                  <a:pt x="48" y="32"/>
                </a:cubicBezTo>
                <a:cubicBezTo>
                  <a:pt x="48" y="30"/>
                  <a:pt x="46" y="28"/>
                  <a:pt x="44" y="28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70000"/>
            </a:schemeClr>
          </a:solidFill>
          <a:ln>
            <a:noFill/>
          </a:ln>
        </p:spPr>
        <p:txBody>
          <a:bodyPr vert="horz" wrap="square" lIns="45835" tIns="22918" rIns="45835" bIns="22918" numCol="1" anchor="t" anchorCtr="0" compatLnSpc="1">
            <a:prstTxWarp prst="textNoShape">
              <a:avLst/>
            </a:prstTxWarp>
          </a:bodyPr>
          <a:lstStyle/>
          <a:p>
            <a:endParaRPr lang="en-US" sz="902">
              <a:solidFill>
                <a:schemeClr val="tx1"/>
              </a:solidFill>
            </a:endParaRPr>
          </a:p>
        </p:txBody>
      </p:sp>
      <p:sp>
        <p:nvSpPr>
          <p:cNvPr id="64" name="Текст 7"/>
          <p:cNvSpPr>
            <a:spLocks noGrp="1"/>
          </p:cNvSpPr>
          <p:nvPr>
            <p:ph type="body" sz="quarter" idx="42" hasCustomPrompt="1"/>
          </p:nvPr>
        </p:nvSpPr>
        <p:spPr>
          <a:xfrm rot="16200000">
            <a:off x="-117115" y="5147945"/>
            <a:ext cx="1092838" cy="16121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600" b="1" spc="0" baseline="0">
                <a:solidFill>
                  <a:schemeClr val="tx1">
                    <a:alpha val="2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DISCOVER</a:t>
            </a:r>
          </a:p>
        </p:txBody>
      </p:sp>
      <p:cxnSp>
        <p:nvCxnSpPr>
          <p:cNvPr id="65" name="Прямая соединительная линия 17"/>
          <p:cNvCxnSpPr/>
          <p:nvPr/>
        </p:nvCxnSpPr>
        <p:spPr>
          <a:xfrm flipH="1">
            <a:off x="3220608" y="1"/>
            <a:ext cx="1" cy="53666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Прямая соединительная линия 18"/>
          <p:cNvCxnSpPr/>
          <p:nvPr/>
        </p:nvCxnSpPr>
        <p:spPr>
          <a:xfrm>
            <a:off x="8975893" y="6317275"/>
            <a:ext cx="0" cy="540725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24829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4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4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sldNum="0"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ice_0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Прямая соединительная линия 39"/>
          <p:cNvCxnSpPr/>
          <p:nvPr/>
        </p:nvCxnSpPr>
        <p:spPr>
          <a:xfrm>
            <a:off x="3220609" y="509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единительная линия 44"/>
          <p:cNvCxnSpPr/>
          <p:nvPr/>
        </p:nvCxnSpPr>
        <p:spPr>
          <a:xfrm>
            <a:off x="8975893" y="-35814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единительная линия 45"/>
          <p:cNvCxnSpPr/>
          <p:nvPr/>
        </p:nvCxnSpPr>
        <p:spPr>
          <a:xfrm>
            <a:off x="6097605" y="0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единительная линия 46"/>
          <p:cNvCxnSpPr/>
          <p:nvPr/>
        </p:nvCxnSpPr>
        <p:spPr>
          <a:xfrm>
            <a:off x="6096000" y="2345425"/>
            <a:ext cx="0" cy="36132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/>
          <p:cNvGrpSpPr/>
          <p:nvPr/>
        </p:nvGrpSpPr>
        <p:grpSpPr>
          <a:xfrm>
            <a:off x="2022592" y="1131543"/>
            <a:ext cx="2489079" cy="5052118"/>
            <a:chOff x="2022591" y="1131543"/>
            <a:chExt cx="2489079" cy="5052118"/>
          </a:xfrm>
        </p:grpSpPr>
        <p:sp>
          <p:nvSpPr>
            <p:cNvPr id="23" name="Rounded Rectangle 22"/>
            <p:cNvSpPr/>
            <p:nvPr/>
          </p:nvSpPr>
          <p:spPr>
            <a:xfrm>
              <a:off x="2191496" y="1319871"/>
              <a:ext cx="2197302" cy="4760895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  <a:effectLst>
              <a:outerShdw blurRad="444500" dist="3810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sp>
          <p:nvSpPr>
            <p:cNvPr id="26" name="Скругленный прямоугольник 51"/>
            <p:cNvSpPr/>
            <p:nvPr/>
          </p:nvSpPr>
          <p:spPr>
            <a:xfrm>
              <a:off x="2027671" y="3005507"/>
              <a:ext cx="184505" cy="365857"/>
            </a:xfrm>
            <a:prstGeom prst="roundRect">
              <a:avLst/>
            </a:prstGeom>
            <a:gradFill>
              <a:gsLst>
                <a:gs pos="90000">
                  <a:srgbClr val="A6A6A6"/>
                </a:gs>
                <a:gs pos="6000">
                  <a:schemeClr val="tx1">
                    <a:lumMod val="65000"/>
                    <a:lumOff val="35000"/>
                  </a:schemeClr>
                </a:gs>
                <a:gs pos="15000">
                  <a:srgbClr val="CCCCCC"/>
                </a:gs>
                <a:gs pos="65000">
                  <a:schemeClr val="bg1">
                    <a:lumMod val="95000"/>
                  </a:schemeClr>
                </a:gs>
                <a:gs pos="0">
                  <a:schemeClr val="bg1">
                    <a:lumMod val="6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3"/>
            </a:p>
          </p:txBody>
        </p:sp>
        <p:sp>
          <p:nvSpPr>
            <p:cNvPr id="56" name="Скругленный прямоугольник 51"/>
            <p:cNvSpPr/>
            <p:nvPr/>
          </p:nvSpPr>
          <p:spPr>
            <a:xfrm>
              <a:off x="2022591" y="1800282"/>
              <a:ext cx="184505" cy="365857"/>
            </a:xfrm>
            <a:prstGeom prst="roundRect">
              <a:avLst/>
            </a:prstGeom>
            <a:gradFill>
              <a:gsLst>
                <a:gs pos="90000">
                  <a:srgbClr val="A6A6A6"/>
                </a:gs>
                <a:gs pos="6000">
                  <a:schemeClr val="tx1">
                    <a:lumMod val="65000"/>
                    <a:lumOff val="35000"/>
                  </a:schemeClr>
                </a:gs>
                <a:gs pos="15000">
                  <a:srgbClr val="CCCCCC"/>
                </a:gs>
                <a:gs pos="65000">
                  <a:schemeClr val="bg1">
                    <a:lumMod val="95000"/>
                  </a:schemeClr>
                </a:gs>
                <a:gs pos="0">
                  <a:schemeClr val="bg1">
                    <a:lumMod val="6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3"/>
            </a:p>
          </p:txBody>
        </p:sp>
        <p:sp>
          <p:nvSpPr>
            <p:cNvPr id="50" name="Скругленный прямоугольник 51"/>
            <p:cNvSpPr/>
            <p:nvPr/>
          </p:nvSpPr>
          <p:spPr>
            <a:xfrm>
              <a:off x="2022591" y="2402894"/>
              <a:ext cx="184505" cy="365857"/>
            </a:xfrm>
            <a:prstGeom prst="roundRect">
              <a:avLst/>
            </a:prstGeom>
            <a:gradFill>
              <a:gsLst>
                <a:gs pos="90000">
                  <a:srgbClr val="A6A6A6"/>
                </a:gs>
                <a:gs pos="6000">
                  <a:schemeClr val="tx1">
                    <a:lumMod val="65000"/>
                    <a:lumOff val="35000"/>
                  </a:schemeClr>
                </a:gs>
                <a:gs pos="15000">
                  <a:srgbClr val="CCCCCC"/>
                </a:gs>
                <a:gs pos="65000">
                  <a:schemeClr val="bg1">
                    <a:lumMod val="95000"/>
                  </a:schemeClr>
                </a:gs>
                <a:gs pos="0">
                  <a:schemeClr val="bg1">
                    <a:lumMod val="6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3"/>
            </a:p>
          </p:txBody>
        </p:sp>
        <p:sp>
          <p:nvSpPr>
            <p:cNvPr id="43" name="Скругленный прямоугольник 42"/>
            <p:cNvSpPr/>
            <p:nvPr/>
          </p:nvSpPr>
          <p:spPr>
            <a:xfrm>
              <a:off x="2046389" y="1131543"/>
              <a:ext cx="2465281" cy="5052118"/>
            </a:xfrm>
            <a:prstGeom prst="roundRect">
              <a:avLst/>
            </a:prstGeom>
            <a:solidFill>
              <a:schemeClr val="bg1"/>
            </a:solidFill>
            <a:ln w="28575">
              <a:gradFill>
                <a:gsLst>
                  <a:gs pos="0">
                    <a:srgbClr val="EDEDF3"/>
                  </a:gs>
                  <a:gs pos="3000">
                    <a:srgbClr val="000000">
                      <a:alpha val="29000"/>
                    </a:srgbClr>
                  </a:gs>
                  <a:gs pos="7000">
                    <a:srgbClr val="DADAE2"/>
                  </a:gs>
                  <a:gs pos="100000">
                    <a:srgbClr val="EDEDF3"/>
                  </a:gs>
                  <a:gs pos="81000">
                    <a:srgbClr val="DADAE2"/>
                  </a:gs>
                  <a:gs pos="97000">
                    <a:srgbClr val="8A8A92">
                      <a:alpha val="40000"/>
                    </a:srgbClr>
                  </a:gs>
                  <a:gs pos="50000">
                    <a:srgbClr val="EDEDF3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3"/>
            </a:p>
          </p:txBody>
        </p:sp>
        <p:sp>
          <p:nvSpPr>
            <p:cNvPr id="51" name="Овал 50"/>
            <p:cNvSpPr/>
            <p:nvPr/>
          </p:nvSpPr>
          <p:spPr>
            <a:xfrm>
              <a:off x="3073964" y="5688313"/>
              <a:ext cx="410131" cy="406782"/>
            </a:xfrm>
            <a:prstGeom prst="ellipse">
              <a:avLst/>
            </a:prstGeom>
            <a:noFill/>
            <a:ln w="15875">
              <a:gradFill flip="none" rotWithShape="1">
                <a:gsLst>
                  <a:gs pos="32000">
                    <a:schemeClr val="tx1">
                      <a:lumMod val="65000"/>
                      <a:lumOff val="35000"/>
                    </a:schemeClr>
                  </a:gs>
                  <a:gs pos="71000">
                    <a:schemeClr val="bg1">
                      <a:lumMod val="95000"/>
                    </a:schemeClr>
                  </a:gs>
                  <a:gs pos="0">
                    <a:schemeClr val="bg1">
                      <a:lumMod val="6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162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3"/>
            </a:p>
          </p:txBody>
        </p:sp>
        <p:sp>
          <p:nvSpPr>
            <p:cNvPr id="52" name="Скругленный прямоугольник 51"/>
            <p:cNvSpPr/>
            <p:nvPr/>
          </p:nvSpPr>
          <p:spPr>
            <a:xfrm>
              <a:off x="2965000" y="1446310"/>
              <a:ext cx="628058" cy="45719"/>
            </a:xfrm>
            <a:prstGeom prst="round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3"/>
            </a:p>
          </p:txBody>
        </p:sp>
        <p:sp>
          <p:nvSpPr>
            <p:cNvPr id="53" name="Овал 52"/>
            <p:cNvSpPr/>
            <p:nvPr/>
          </p:nvSpPr>
          <p:spPr>
            <a:xfrm flipH="1">
              <a:off x="2752637" y="1440121"/>
              <a:ext cx="59518" cy="58098"/>
            </a:xfrm>
            <a:prstGeom prst="ellipse">
              <a:avLst/>
            </a:prstGeom>
            <a:gradFill>
              <a:gsLst>
                <a:gs pos="0">
                  <a:schemeClr val="bg1">
                    <a:lumMod val="6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  <a:lin ang="16200000" scaled="1"/>
            </a:gra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3"/>
            </a:p>
          </p:txBody>
        </p:sp>
        <p:sp>
          <p:nvSpPr>
            <p:cNvPr id="54" name="Овал 53"/>
            <p:cNvSpPr/>
            <p:nvPr/>
          </p:nvSpPr>
          <p:spPr>
            <a:xfrm flipH="1">
              <a:off x="3249270" y="1259878"/>
              <a:ext cx="59518" cy="58098"/>
            </a:xfrm>
            <a:prstGeom prst="ellipse">
              <a:avLst/>
            </a:prstGeom>
            <a:gradFill>
              <a:gsLst>
                <a:gs pos="0">
                  <a:schemeClr val="bg1">
                    <a:lumMod val="6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  <a:lin ang="16200000" scaled="1"/>
            </a:gra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3"/>
            </a:p>
          </p:txBody>
        </p:sp>
      </p:grpSp>
      <p:sp>
        <p:nvSpPr>
          <p:cNvPr id="55" name="Рисунок 13"/>
          <p:cNvSpPr>
            <a:spLocks noGrp="1"/>
          </p:cNvSpPr>
          <p:nvPr>
            <p:ph type="pic" sz="quarter" idx="65" hasCustomPrompt="1"/>
          </p:nvPr>
        </p:nvSpPr>
        <p:spPr>
          <a:xfrm>
            <a:off x="2184511" y="1765291"/>
            <a:ext cx="2167547" cy="3828432"/>
          </a:xfrm>
          <a:prstGeom prst="rect">
            <a:avLst/>
          </a:prstGeom>
          <a:solidFill>
            <a:schemeClr val="tx1">
              <a:alpha val="10000"/>
            </a:schemeClr>
          </a:solidFill>
          <a:ln w="3175"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100" b="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Drop your image here</a:t>
            </a:r>
          </a:p>
        </p:txBody>
      </p:sp>
      <p:sp>
        <p:nvSpPr>
          <p:cNvPr id="25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136314" y="179388"/>
            <a:ext cx="708023" cy="361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802" b="1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8" name="Текст 7"/>
          <p:cNvSpPr>
            <a:spLocks noGrp="1"/>
          </p:cNvSpPr>
          <p:nvPr>
            <p:ph type="body" sz="quarter" idx="46" hasCustomPrompt="1"/>
          </p:nvPr>
        </p:nvSpPr>
        <p:spPr>
          <a:xfrm>
            <a:off x="9113520" y="179388"/>
            <a:ext cx="2022792" cy="361949"/>
          </a:xfrm>
        </p:spPr>
        <p:txBody>
          <a:bodyPr anchor="ctr">
            <a:normAutofit/>
          </a:bodyPr>
          <a:lstStyle>
            <a:lvl1pPr algn="r">
              <a:lnSpc>
                <a:spcPct val="150000"/>
              </a:lnSpc>
              <a:defRPr sz="802" b="1" spc="100" baseline="0">
                <a:solidFill>
                  <a:schemeClr val="tx1"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 err="1"/>
              <a:t>www.yourcompany.com</a:t>
            </a:r>
            <a:endParaRPr lang="en-US" dirty="0"/>
          </a:p>
        </p:txBody>
      </p:sp>
      <p:sp>
        <p:nvSpPr>
          <p:cNvPr id="30" name="Текст 7"/>
          <p:cNvSpPr>
            <a:spLocks noGrp="1"/>
          </p:cNvSpPr>
          <p:nvPr>
            <p:ph type="body" sz="quarter" idx="47" hasCustomPrompt="1"/>
          </p:nvPr>
        </p:nvSpPr>
        <p:spPr>
          <a:xfrm>
            <a:off x="337016" y="179388"/>
            <a:ext cx="1014264" cy="36194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1000" b="1" spc="300" baseline="0">
                <a:solidFill>
                  <a:schemeClr val="tx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EVA</a:t>
            </a:r>
          </a:p>
        </p:txBody>
      </p:sp>
      <p:sp>
        <p:nvSpPr>
          <p:cNvPr id="35" name="Текст 7"/>
          <p:cNvSpPr>
            <a:spLocks noGrp="1"/>
          </p:cNvSpPr>
          <p:nvPr>
            <p:ph type="body" sz="quarter" idx="42" hasCustomPrompt="1"/>
          </p:nvPr>
        </p:nvSpPr>
        <p:spPr>
          <a:xfrm>
            <a:off x="6827527" y="3248025"/>
            <a:ext cx="3597396" cy="1805741"/>
          </a:xfrm>
        </p:spPr>
        <p:txBody>
          <a:bodyPr>
            <a:normAutofit/>
          </a:bodyPr>
          <a:lstStyle>
            <a:lvl1pPr algn="l">
              <a:lnSpc>
                <a:spcPct val="150000"/>
              </a:lnSpc>
              <a:defRPr sz="1000" baseline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en-US" dirty="0"/>
              <a:t>Stars are created within galaxies from a reserve of cold gas that forms into giant molecular clouds. Some galaxies have been observed to form stars at an exceptional rate, known as a starburst. Should they continue to do so, however, they would consume their reserve of gas in a time frame lower than the lifespan of the galaxy. Stars are created within galaxies from a reserve of cold gas that forms into giant molecular clouds. </a:t>
            </a:r>
          </a:p>
        </p:txBody>
      </p:sp>
      <p:sp>
        <p:nvSpPr>
          <p:cNvPr id="36" name="Текст 7"/>
          <p:cNvSpPr>
            <a:spLocks noGrp="1"/>
          </p:cNvSpPr>
          <p:nvPr>
            <p:ph type="body" sz="quarter" idx="43" hasCustomPrompt="1"/>
          </p:nvPr>
        </p:nvSpPr>
        <p:spPr>
          <a:xfrm>
            <a:off x="6827526" y="1082509"/>
            <a:ext cx="3597395" cy="1986130"/>
          </a:xfrm>
        </p:spPr>
        <p:txBody>
          <a:bodyPr anchor="b">
            <a:noAutofit/>
          </a:bodyPr>
          <a:lstStyle>
            <a:lvl1pPr algn="l">
              <a:lnSpc>
                <a:spcPct val="150000"/>
              </a:lnSpc>
              <a:defRPr sz="2133" b="1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38" name="Текст 7"/>
          <p:cNvSpPr>
            <a:spLocks noGrp="1"/>
          </p:cNvSpPr>
          <p:nvPr>
            <p:ph type="body" sz="quarter" idx="40" hasCustomPrompt="1"/>
          </p:nvPr>
        </p:nvSpPr>
        <p:spPr>
          <a:xfrm>
            <a:off x="6827526" y="5233710"/>
            <a:ext cx="3597394" cy="901560"/>
          </a:xfrm>
        </p:spPr>
        <p:txBody>
          <a:bodyPr>
            <a:normAutofit/>
          </a:bodyPr>
          <a:lstStyle>
            <a:lvl1pPr algn="l">
              <a:lnSpc>
                <a:spcPct val="150000"/>
              </a:lnSpc>
              <a:defRPr sz="802" baseline="0">
                <a:solidFill>
                  <a:schemeClr val="tx1">
                    <a:lumMod val="95000"/>
                    <a:lumOff val="5000"/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en-US" dirty="0"/>
              <a:t>Should they continue to do so, however, they would consume their reserve of gas in a time frame lower than the lifespan of the galaxy. Stars are created within galaxies from a reserve of cold gas that forms into giant molecular clouds. </a:t>
            </a:r>
          </a:p>
        </p:txBody>
      </p:sp>
      <p:sp>
        <p:nvSpPr>
          <p:cNvPr id="39" name="Freeform 13"/>
          <p:cNvSpPr>
            <a:spLocks noEditPoints="1"/>
          </p:cNvSpPr>
          <p:nvPr/>
        </p:nvSpPr>
        <p:spPr bwMode="auto">
          <a:xfrm>
            <a:off x="364765" y="6179530"/>
            <a:ext cx="133472" cy="180662"/>
          </a:xfrm>
          <a:custGeom>
            <a:avLst/>
            <a:gdLst>
              <a:gd name="T0" fmla="*/ 44 w 88"/>
              <a:gd name="T1" fmla="*/ 0 h 128"/>
              <a:gd name="T2" fmla="*/ 0 w 88"/>
              <a:gd name="T3" fmla="*/ 44 h 128"/>
              <a:gd name="T4" fmla="*/ 0 w 88"/>
              <a:gd name="T5" fmla="*/ 84 h 128"/>
              <a:gd name="T6" fmla="*/ 44 w 88"/>
              <a:gd name="T7" fmla="*/ 128 h 128"/>
              <a:gd name="T8" fmla="*/ 88 w 88"/>
              <a:gd name="T9" fmla="*/ 84 h 128"/>
              <a:gd name="T10" fmla="*/ 88 w 88"/>
              <a:gd name="T11" fmla="*/ 44 h 128"/>
              <a:gd name="T12" fmla="*/ 44 w 88"/>
              <a:gd name="T13" fmla="*/ 0 h 128"/>
              <a:gd name="T14" fmla="*/ 80 w 88"/>
              <a:gd name="T15" fmla="*/ 84 h 128"/>
              <a:gd name="T16" fmla="*/ 44 w 88"/>
              <a:gd name="T17" fmla="*/ 120 h 128"/>
              <a:gd name="T18" fmla="*/ 8 w 88"/>
              <a:gd name="T19" fmla="*/ 84 h 128"/>
              <a:gd name="T20" fmla="*/ 8 w 88"/>
              <a:gd name="T21" fmla="*/ 44 h 128"/>
              <a:gd name="T22" fmla="*/ 44 w 88"/>
              <a:gd name="T23" fmla="*/ 8 h 128"/>
              <a:gd name="T24" fmla="*/ 80 w 88"/>
              <a:gd name="T25" fmla="*/ 44 h 128"/>
              <a:gd name="T26" fmla="*/ 80 w 88"/>
              <a:gd name="T27" fmla="*/ 84 h 128"/>
              <a:gd name="T28" fmla="*/ 44 w 88"/>
              <a:gd name="T29" fmla="*/ 28 h 128"/>
              <a:gd name="T30" fmla="*/ 40 w 88"/>
              <a:gd name="T31" fmla="*/ 32 h 128"/>
              <a:gd name="T32" fmla="*/ 40 w 88"/>
              <a:gd name="T33" fmla="*/ 48 h 128"/>
              <a:gd name="T34" fmla="*/ 44 w 88"/>
              <a:gd name="T35" fmla="*/ 52 h 128"/>
              <a:gd name="T36" fmla="*/ 48 w 88"/>
              <a:gd name="T37" fmla="*/ 48 h 128"/>
              <a:gd name="T38" fmla="*/ 48 w 88"/>
              <a:gd name="T39" fmla="*/ 32 h 128"/>
              <a:gd name="T40" fmla="*/ 44 w 88"/>
              <a:gd name="T41" fmla="*/ 28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88" h="128">
                <a:moveTo>
                  <a:pt x="44" y="0"/>
                </a:moveTo>
                <a:cubicBezTo>
                  <a:pt x="20" y="0"/>
                  <a:pt x="0" y="20"/>
                  <a:pt x="0" y="44"/>
                </a:cubicBezTo>
                <a:cubicBezTo>
                  <a:pt x="0" y="84"/>
                  <a:pt x="0" y="84"/>
                  <a:pt x="0" y="84"/>
                </a:cubicBezTo>
                <a:cubicBezTo>
                  <a:pt x="0" y="108"/>
                  <a:pt x="20" y="128"/>
                  <a:pt x="44" y="128"/>
                </a:cubicBezTo>
                <a:cubicBezTo>
                  <a:pt x="68" y="128"/>
                  <a:pt x="88" y="108"/>
                  <a:pt x="88" y="84"/>
                </a:cubicBezTo>
                <a:cubicBezTo>
                  <a:pt x="88" y="44"/>
                  <a:pt x="88" y="44"/>
                  <a:pt x="88" y="44"/>
                </a:cubicBezTo>
                <a:cubicBezTo>
                  <a:pt x="88" y="20"/>
                  <a:pt x="68" y="0"/>
                  <a:pt x="44" y="0"/>
                </a:cubicBezTo>
                <a:close/>
                <a:moveTo>
                  <a:pt x="80" y="84"/>
                </a:moveTo>
                <a:cubicBezTo>
                  <a:pt x="80" y="104"/>
                  <a:pt x="64" y="120"/>
                  <a:pt x="44" y="120"/>
                </a:cubicBezTo>
                <a:cubicBezTo>
                  <a:pt x="24" y="120"/>
                  <a:pt x="8" y="104"/>
                  <a:pt x="8" y="84"/>
                </a:cubicBezTo>
                <a:cubicBezTo>
                  <a:pt x="8" y="44"/>
                  <a:pt x="8" y="44"/>
                  <a:pt x="8" y="44"/>
                </a:cubicBezTo>
                <a:cubicBezTo>
                  <a:pt x="8" y="24"/>
                  <a:pt x="24" y="8"/>
                  <a:pt x="44" y="8"/>
                </a:cubicBezTo>
                <a:cubicBezTo>
                  <a:pt x="64" y="8"/>
                  <a:pt x="80" y="24"/>
                  <a:pt x="80" y="44"/>
                </a:cubicBezTo>
                <a:lnTo>
                  <a:pt x="80" y="84"/>
                </a:lnTo>
                <a:close/>
                <a:moveTo>
                  <a:pt x="44" y="28"/>
                </a:moveTo>
                <a:cubicBezTo>
                  <a:pt x="42" y="28"/>
                  <a:pt x="40" y="30"/>
                  <a:pt x="40" y="32"/>
                </a:cubicBezTo>
                <a:cubicBezTo>
                  <a:pt x="40" y="48"/>
                  <a:pt x="40" y="48"/>
                  <a:pt x="40" y="48"/>
                </a:cubicBezTo>
                <a:cubicBezTo>
                  <a:pt x="40" y="50"/>
                  <a:pt x="42" y="52"/>
                  <a:pt x="44" y="52"/>
                </a:cubicBezTo>
                <a:cubicBezTo>
                  <a:pt x="46" y="52"/>
                  <a:pt x="48" y="50"/>
                  <a:pt x="48" y="48"/>
                </a:cubicBezTo>
                <a:cubicBezTo>
                  <a:pt x="48" y="32"/>
                  <a:pt x="48" y="32"/>
                  <a:pt x="48" y="32"/>
                </a:cubicBezTo>
                <a:cubicBezTo>
                  <a:pt x="48" y="30"/>
                  <a:pt x="46" y="28"/>
                  <a:pt x="44" y="28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70000"/>
            </a:schemeClr>
          </a:solidFill>
          <a:ln>
            <a:noFill/>
          </a:ln>
        </p:spPr>
        <p:txBody>
          <a:bodyPr vert="horz" wrap="square" lIns="45835" tIns="22918" rIns="45835" bIns="22918" numCol="1" anchor="t" anchorCtr="0" compatLnSpc="1">
            <a:prstTxWarp prst="textNoShape">
              <a:avLst/>
            </a:prstTxWarp>
          </a:bodyPr>
          <a:lstStyle/>
          <a:p>
            <a:endParaRPr lang="en-US" sz="902">
              <a:solidFill>
                <a:schemeClr val="tx1"/>
              </a:solidFill>
            </a:endParaRPr>
          </a:p>
        </p:txBody>
      </p:sp>
      <p:sp>
        <p:nvSpPr>
          <p:cNvPr id="40" name="Текст 7"/>
          <p:cNvSpPr>
            <a:spLocks noGrp="1"/>
          </p:cNvSpPr>
          <p:nvPr>
            <p:ph type="body" sz="quarter" idx="66" hasCustomPrompt="1"/>
          </p:nvPr>
        </p:nvSpPr>
        <p:spPr>
          <a:xfrm rot="16200000">
            <a:off x="-117115" y="5147945"/>
            <a:ext cx="1092838" cy="16121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600" b="1" spc="0" baseline="0">
                <a:solidFill>
                  <a:schemeClr val="tx1">
                    <a:alpha val="2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DISCOVER</a:t>
            </a:r>
          </a:p>
        </p:txBody>
      </p:sp>
      <p:cxnSp>
        <p:nvCxnSpPr>
          <p:cNvPr id="42" name="Прямая соединительная линия 17"/>
          <p:cNvCxnSpPr/>
          <p:nvPr/>
        </p:nvCxnSpPr>
        <p:spPr>
          <a:xfrm flipH="1">
            <a:off x="3220608" y="1"/>
            <a:ext cx="1" cy="53666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Прямая соединительная линия 18"/>
          <p:cNvCxnSpPr/>
          <p:nvPr/>
        </p:nvCxnSpPr>
        <p:spPr>
          <a:xfrm>
            <a:off x="8975893" y="6317275"/>
            <a:ext cx="0" cy="540725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788602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4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4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sldNum="0"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ice_0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Прямая соединительная линия 39"/>
          <p:cNvCxnSpPr/>
          <p:nvPr/>
        </p:nvCxnSpPr>
        <p:spPr>
          <a:xfrm>
            <a:off x="3220609" y="509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единительная линия 44"/>
          <p:cNvCxnSpPr/>
          <p:nvPr/>
        </p:nvCxnSpPr>
        <p:spPr>
          <a:xfrm>
            <a:off x="8975893" y="-35814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Прямая соединительная линия 45"/>
          <p:cNvCxnSpPr/>
          <p:nvPr/>
        </p:nvCxnSpPr>
        <p:spPr>
          <a:xfrm>
            <a:off x="6097605" y="0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Прямая соединительная линия 46"/>
          <p:cNvCxnSpPr/>
          <p:nvPr/>
        </p:nvCxnSpPr>
        <p:spPr>
          <a:xfrm>
            <a:off x="6096000" y="2345425"/>
            <a:ext cx="0" cy="36132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/>
          <p:cNvGrpSpPr/>
          <p:nvPr/>
        </p:nvGrpSpPr>
        <p:grpSpPr>
          <a:xfrm>
            <a:off x="3360164" y="1548966"/>
            <a:ext cx="5524894" cy="7854951"/>
            <a:chOff x="6481335" y="1097757"/>
            <a:chExt cx="5524894" cy="7854951"/>
          </a:xfrm>
        </p:grpSpPr>
        <p:sp>
          <p:nvSpPr>
            <p:cNvPr id="28" name="Rounded Rectangle 27"/>
            <p:cNvSpPr/>
            <p:nvPr/>
          </p:nvSpPr>
          <p:spPr>
            <a:xfrm>
              <a:off x="6615578" y="1200386"/>
              <a:ext cx="5258922" cy="7609968"/>
            </a:xfrm>
            <a:prstGeom prst="roundRect">
              <a:avLst>
                <a:gd name="adj" fmla="val 4592"/>
              </a:avLst>
            </a:prstGeom>
            <a:solidFill>
              <a:schemeClr val="tx1"/>
            </a:solidFill>
            <a:ln>
              <a:noFill/>
            </a:ln>
            <a:effectLst>
              <a:outerShdw blurRad="444500" dist="3810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grpSp>
          <p:nvGrpSpPr>
            <p:cNvPr id="32" name="Group 31"/>
            <p:cNvGrpSpPr/>
            <p:nvPr/>
          </p:nvGrpSpPr>
          <p:grpSpPr>
            <a:xfrm>
              <a:off x="6481335" y="1097757"/>
              <a:ext cx="5524894" cy="7854951"/>
              <a:chOff x="6481335" y="1097757"/>
              <a:chExt cx="5524894" cy="7854951"/>
            </a:xfrm>
          </p:grpSpPr>
          <p:sp>
            <p:nvSpPr>
              <p:cNvPr id="33" name="Rounded Rectangle 32"/>
              <p:cNvSpPr/>
              <p:nvPr/>
            </p:nvSpPr>
            <p:spPr>
              <a:xfrm>
                <a:off x="6481335" y="1097757"/>
                <a:ext cx="5524894" cy="7854951"/>
              </a:xfrm>
              <a:prstGeom prst="roundRect">
                <a:avLst>
                  <a:gd name="adj" fmla="val 5479"/>
                </a:avLst>
              </a:prstGeom>
              <a:solidFill>
                <a:schemeClr val="bg1">
                  <a:lumMod val="95000"/>
                </a:schemeClr>
              </a:solidFill>
              <a:ln w="349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  <p:sp>
            <p:nvSpPr>
              <p:cNvPr id="48" name="Rounded Rectangle 47"/>
              <p:cNvSpPr/>
              <p:nvPr/>
            </p:nvSpPr>
            <p:spPr>
              <a:xfrm>
                <a:off x="6481335" y="1097757"/>
                <a:ext cx="5524894" cy="7854951"/>
              </a:xfrm>
              <a:prstGeom prst="roundRect">
                <a:avLst>
                  <a:gd name="adj" fmla="val 5479"/>
                </a:avLst>
              </a:prstGeom>
              <a:solidFill>
                <a:schemeClr val="tx1">
                  <a:alpha val="90000"/>
                </a:schemeClr>
              </a:solidFill>
              <a:ln w="34925">
                <a:gradFill>
                  <a:gsLst>
                    <a:gs pos="97000">
                      <a:schemeClr val="tx1">
                        <a:lumMod val="75000"/>
                        <a:lumOff val="25000"/>
                      </a:schemeClr>
                    </a:gs>
                    <a:gs pos="94000">
                      <a:schemeClr val="bg1">
                        <a:lumMod val="65000"/>
                      </a:schemeClr>
                    </a:gs>
                    <a:gs pos="6000">
                      <a:schemeClr val="bg1">
                        <a:lumMod val="75000"/>
                      </a:schemeClr>
                    </a:gs>
                    <a:gs pos="4000">
                      <a:srgbClr val="797979"/>
                    </a:gs>
                    <a:gs pos="0">
                      <a:schemeClr val="bg1">
                        <a:lumMod val="85000"/>
                      </a:schemeClr>
                    </a:gs>
                    <a:gs pos="3000">
                      <a:schemeClr val="tx1">
                        <a:lumMod val="75000"/>
                        <a:lumOff val="25000"/>
                      </a:schemeClr>
                    </a:gs>
                    <a:gs pos="2000">
                      <a:schemeClr val="bg1"/>
                    </a:gs>
                    <a:gs pos="98000">
                      <a:schemeClr val="bg1"/>
                    </a:gs>
                    <a:gs pos="53000">
                      <a:schemeClr val="bg1">
                        <a:lumMod val="95000"/>
                      </a:schemeClr>
                    </a:gs>
                    <a:gs pos="100000">
                      <a:schemeClr val="tx1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  <p:sp>
            <p:nvSpPr>
              <p:cNvPr id="50" name="Овал 57"/>
              <p:cNvSpPr/>
              <p:nvPr/>
            </p:nvSpPr>
            <p:spPr>
              <a:xfrm flipH="1">
                <a:off x="9196460" y="1401453"/>
                <a:ext cx="94645" cy="92387"/>
              </a:xfrm>
              <a:prstGeom prst="ellipse">
                <a:avLst/>
              </a:prstGeom>
              <a:gradFill>
                <a:gsLst>
                  <a:gs pos="100000">
                    <a:schemeClr val="tx1">
                      <a:lumMod val="85000"/>
                      <a:lumOff val="15000"/>
                    </a:schemeClr>
                  </a:gs>
                  <a:gs pos="0">
                    <a:schemeClr val="tx1"/>
                  </a:gs>
                </a:gsLst>
                <a:lin ang="5400000" scaled="1"/>
              </a:gra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3" dirty="0"/>
                  <a:t> </a:t>
                </a:r>
              </a:p>
            </p:txBody>
          </p:sp>
          <p:sp>
            <p:nvSpPr>
              <p:cNvPr id="51" name="Овал 50"/>
              <p:cNvSpPr/>
              <p:nvPr/>
            </p:nvSpPr>
            <p:spPr>
              <a:xfrm>
                <a:off x="9038716" y="8378172"/>
                <a:ext cx="410131" cy="406782"/>
              </a:xfrm>
              <a:prstGeom prst="ellipse">
                <a:avLst/>
              </a:prstGeom>
              <a:gradFill>
                <a:gsLst>
                  <a:gs pos="0">
                    <a:schemeClr val="tx1">
                      <a:lumMod val="88000"/>
                      <a:lumOff val="12000"/>
                    </a:schemeClr>
                  </a:gs>
                  <a:gs pos="100000">
                    <a:schemeClr val="tx1"/>
                  </a:gs>
                </a:gsLst>
                <a:lin ang="15000000" scaled="0"/>
              </a:gradFill>
              <a:ln w="6350">
                <a:gradFill flip="none" rotWithShape="1">
                  <a:gsLst>
                    <a:gs pos="17000">
                      <a:schemeClr val="tx1">
                        <a:lumMod val="65000"/>
                        <a:lumOff val="35000"/>
                        <a:alpha val="31000"/>
                      </a:schemeClr>
                    </a:gs>
                    <a:gs pos="71000">
                      <a:schemeClr val="bg1">
                        <a:lumMod val="95000"/>
                      </a:schemeClr>
                    </a:gs>
                    <a:gs pos="0">
                      <a:schemeClr val="bg1">
                        <a:lumMod val="65000"/>
                        <a:alpha val="33000"/>
                      </a:schemeClr>
                    </a:gs>
                    <a:gs pos="100000">
                      <a:schemeClr val="tx1">
                        <a:lumMod val="95000"/>
                        <a:lumOff val="5000"/>
                        <a:alpha val="10000"/>
                      </a:schemeClr>
                    </a:gs>
                  </a:gsLst>
                  <a:lin ang="162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3"/>
              </a:p>
            </p:txBody>
          </p:sp>
          <p:sp>
            <p:nvSpPr>
              <p:cNvPr id="52" name="Rounded Rectangle 51"/>
              <p:cNvSpPr/>
              <p:nvPr/>
            </p:nvSpPr>
            <p:spPr>
              <a:xfrm>
                <a:off x="9183456" y="8521238"/>
                <a:ext cx="120650" cy="120650"/>
              </a:xfrm>
              <a:prstGeom prst="roundRect">
                <a:avLst/>
              </a:prstGeom>
              <a:noFill/>
              <a:ln w="1270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/>
                    </a:gs>
                  </a:gsLst>
                  <a:lin ang="240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</p:grpSp>
      </p:grpSp>
      <p:sp>
        <p:nvSpPr>
          <p:cNvPr id="53" name="Рисунок 13"/>
          <p:cNvSpPr>
            <a:spLocks noGrp="1"/>
          </p:cNvSpPr>
          <p:nvPr>
            <p:ph type="pic" sz="quarter" idx="68" hasCustomPrompt="1"/>
          </p:nvPr>
        </p:nvSpPr>
        <p:spPr>
          <a:xfrm>
            <a:off x="3670395" y="2107672"/>
            <a:ext cx="4904435" cy="6570576"/>
          </a:xfrm>
          <a:prstGeom prst="rect">
            <a:avLst/>
          </a:prstGeom>
          <a:solidFill>
            <a:schemeClr val="tx1">
              <a:alpha val="10000"/>
            </a:schemeClr>
          </a:solidFill>
          <a:ln w="3175">
            <a:solidFill>
              <a:srgbClr val="000000">
                <a:alpha val="30000"/>
              </a:srgbClr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100" b="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Drop your image here</a:t>
            </a:r>
          </a:p>
        </p:txBody>
      </p:sp>
      <p:grpSp>
        <p:nvGrpSpPr>
          <p:cNvPr id="54" name="Group 53"/>
          <p:cNvGrpSpPr/>
          <p:nvPr/>
        </p:nvGrpSpPr>
        <p:grpSpPr>
          <a:xfrm>
            <a:off x="-202018" y="2809877"/>
            <a:ext cx="2489079" cy="5052118"/>
            <a:chOff x="2022591" y="1131543"/>
            <a:chExt cx="2489079" cy="5052118"/>
          </a:xfrm>
        </p:grpSpPr>
        <p:sp>
          <p:nvSpPr>
            <p:cNvPr id="55" name="Rounded Rectangle 54"/>
            <p:cNvSpPr/>
            <p:nvPr/>
          </p:nvSpPr>
          <p:spPr>
            <a:xfrm>
              <a:off x="2191496" y="1319871"/>
              <a:ext cx="2197302" cy="4760895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  <a:effectLst>
              <a:outerShdw blurRad="444500" dist="3810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sp>
          <p:nvSpPr>
            <p:cNvPr id="56" name="Скругленный прямоугольник 51"/>
            <p:cNvSpPr/>
            <p:nvPr/>
          </p:nvSpPr>
          <p:spPr>
            <a:xfrm>
              <a:off x="2027671" y="3005507"/>
              <a:ext cx="184505" cy="365857"/>
            </a:xfrm>
            <a:prstGeom prst="roundRect">
              <a:avLst/>
            </a:prstGeom>
            <a:gradFill>
              <a:gsLst>
                <a:gs pos="90000">
                  <a:srgbClr val="A6A6A6"/>
                </a:gs>
                <a:gs pos="6000">
                  <a:schemeClr val="tx1">
                    <a:lumMod val="65000"/>
                    <a:lumOff val="35000"/>
                  </a:schemeClr>
                </a:gs>
                <a:gs pos="15000">
                  <a:srgbClr val="CCCCCC"/>
                </a:gs>
                <a:gs pos="65000">
                  <a:schemeClr val="bg1">
                    <a:lumMod val="95000"/>
                  </a:schemeClr>
                </a:gs>
                <a:gs pos="0">
                  <a:schemeClr val="bg1">
                    <a:lumMod val="6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3"/>
            </a:p>
          </p:txBody>
        </p:sp>
        <p:sp>
          <p:nvSpPr>
            <p:cNvPr id="57" name="Скругленный прямоугольник 51"/>
            <p:cNvSpPr/>
            <p:nvPr/>
          </p:nvSpPr>
          <p:spPr>
            <a:xfrm>
              <a:off x="2022591" y="1800282"/>
              <a:ext cx="184505" cy="365857"/>
            </a:xfrm>
            <a:prstGeom prst="roundRect">
              <a:avLst/>
            </a:prstGeom>
            <a:gradFill>
              <a:gsLst>
                <a:gs pos="90000">
                  <a:srgbClr val="A6A6A6"/>
                </a:gs>
                <a:gs pos="6000">
                  <a:schemeClr val="tx1">
                    <a:lumMod val="65000"/>
                    <a:lumOff val="35000"/>
                  </a:schemeClr>
                </a:gs>
                <a:gs pos="15000">
                  <a:srgbClr val="CCCCCC"/>
                </a:gs>
                <a:gs pos="65000">
                  <a:schemeClr val="bg1">
                    <a:lumMod val="95000"/>
                  </a:schemeClr>
                </a:gs>
                <a:gs pos="0">
                  <a:schemeClr val="bg1">
                    <a:lumMod val="6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3"/>
            </a:p>
          </p:txBody>
        </p:sp>
        <p:sp>
          <p:nvSpPr>
            <p:cNvPr id="58" name="Скругленный прямоугольник 51"/>
            <p:cNvSpPr/>
            <p:nvPr/>
          </p:nvSpPr>
          <p:spPr>
            <a:xfrm>
              <a:off x="2022591" y="2402894"/>
              <a:ext cx="184505" cy="365857"/>
            </a:xfrm>
            <a:prstGeom prst="roundRect">
              <a:avLst/>
            </a:prstGeom>
            <a:gradFill>
              <a:gsLst>
                <a:gs pos="90000">
                  <a:srgbClr val="A6A6A6"/>
                </a:gs>
                <a:gs pos="6000">
                  <a:schemeClr val="tx1">
                    <a:lumMod val="65000"/>
                    <a:lumOff val="35000"/>
                  </a:schemeClr>
                </a:gs>
                <a:gs pos="15000">
                  <a:srgbClr val="CCCCCC"/>
                </a:gs>
                <a:gs pos="65000">
                  <a:schemeClr val="bg1">
                    <a:lumMod val="95000"/>
                  </a:schemeClr>
                </a:gs>
                <a:gs pos="0">
                  <a:schemeClr val="bg1">
                    <a:lumMod val="6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3"/>
            </a:p>
          </p:txBody>
        </p:sp>
        <p:sp>
          <p:nvSpPr>
            <p:cNvPr id="59" name="Скругленный прямоугольник 42"/>
            <p:cNvSpPr/>
            <p:nvPr/>
          </p:nvSpPr>
          <p:spPr>
            <a:xfrm>
              <a:off x="2046389" y="1131543"/>
              <a:ext cx="2465281" cy="5052118"/>
            </a:xfrm>
            <a:prstGeom prst="roundRect">
              <a:avLst/>
            </a:prstGeom>
            <a:solidFill>
              <a:schemeClr val="bg1"/>
            </a:solidFill>
            <a:ln w="28575">
              <a:gradFill>
                <a:gsLst>
                  <a:gs pos="0">
                    <a:srgbClr val="EDEDF3"/>
                  </a:gs>
                  <a:gs pos="3000">
                    <a:srgbClr val="000000">
                      <a:alpha val="29000"/>
                    </a:srgbClr>
                  </a:gs>
                  <a:gs pos="7000">
                    <a:srgbClr val="DADAE2"/>
                  </a:gs>
                  <a:gs pos="100000">
                    <a:srgbClr val="EDEDF3"/>
                  </a:gs>
                  <a:gs pos="81000">
                    <a:srgbClr val="DADAE2"/>
                  </a:gs>
                  <a:gs pos="97000">
                    <a:srgbClr val="8A8A92">
                      <a:alpha val="40000"/>
                    </a:srgbClr>
                  </a:gs>
                  <a:gs pos="50000">
                    <a:srgbClr val="EDEDF3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3"/>
            </a:p>
          </p:txBody>
        </p:sp>
        <p:sp>
          <p:nvSpPr>
            <p:cNvPr id="60" name="Овал 50"/>
            <p:cNvSpPr/>
            <p:nvPr/>
          </p:nvSpPr>
          <p:spPr>
            <a:xfrm>
              <a:off x="3073964" y="5688313"/>
              <a:ext cx="410131" cy="406782"/>
            </a:xfrm>
            <a:prstGeom prst="ellipse">
              <a:avLst/>
            </a:prstGeom>
            <a:noFill/>
            <a:ln w="15875">
              <a:gradFill flip="none" rotWithShape="1">
                <a:gsLst>
                  <a:gs pos="32000">
                    <a:schemeClr val="tx1">
                      <a:lumMod val="65000"/>
                      <a:lumOff val="35000"/>
                    </a:schemeClr>
                  </a:gs>
                  <a:gs pos="71000">
                    <a:schemeClr val="bg1">
                      <a:lumMod val="95000"/>
                    </a:schemeClr>
                  </a:gs>
                  <a:gs pos="0">
                    <a:schemeClr val="bg1">
                      <a:lumMod val="6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162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3"/>
            </a:p>
          </p:txBody>
        </p:sp>
        <p:sp>
          <p:nvSpPr>
            <p:cNvPr id="61" name="Скругленный прямоугольник 51"/>
            <p:cNvSpPr/>
            <p:nvPr/>
          </p:nvSpPr>
          <p:spPr>
            <a:xfrm>
              <a:off x="2965000" y="1446310"/>
              <a:ext cx="628058" cy="45719"/>
            </a:xfrm>
            <a:prstGeom prst="round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3"/>
            </a:p>
          </p:txBody>
        </p:sp>
        <p:sp>
          <p:nvSpPr>
            <p:cNvPr id="62" name="Овал 52"/>
            <p:cNvSpPr/>
            <p:nvPr/>
          </p:nvSpPr>
          <p:spPr>
            <a:xfrm flipH="1">
              <a:off x="2752637" y="1440121"/>
              <a:ext cx="59518" cy="58098"/>
            </a:xfrm>
            <a:prstGeom prst="ellipse">
              <a:avLst/>
            </a:prstGeom>
            <a:gradFill>
              <a:gsLst>
                <a:gs pos="0">
                  <a:schemeClr val="bg1">
                    <a:lumMod val="6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  <a:lin ang="16200000" scaled="1"/>
            </a:gra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3"/>
            </a:p>
          </p:txBody>
        </p:sp>
        <p:sp>
          <p:nvSpPr>
            <p:cNvPr id="63" name="Овал 53"/>
            <p:cNvSpPr/>
            <p:nvPr/>
          </p:nvSpPr>
          <p:spPr>
            <a:xfrm flipH="1">
              <a:off x="3249270" y="1259878"/>
              <a:ext cx="59518" cy="58098"/>
            </a:xfrm>
            <a:prstGeom prst="ellipse">
              <a:avLst/>
            </a:prstGeom>
            <a:gradFill>
              <a:gsLst>
                <a:gs pos="0">
                  <a:schemeClr val="bg1">
                    <a:lumMod val="6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  <a:lin ang="16200000" scaled="1"/>
            </a:gra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3"/>
            </a:p>
          </p:txBody>
        </p:sp>
      </p:grpSp>
      <p:sp>
        <p:nvSpPr>
          <p:cNvPr id="64" name="Рисунок 13"/>
          <p:cNvSpPr>
            <a:spLocks noGrp="1"/>
          </p:cNvSpPr>
          <p:nvPr>
            <p:ph type="pic" sz="quarter" idx="65" hasCustomPrompt="1"/>
          </p:nvPr>
        </p:nvSpPr>
        <p:spPr>
          <a:xfrm>
            <a:off x="-40098" y="3443625"/>
            <a:ext cx="2167547" cy="3828432"/>
          </a:xfrm>
          <a:prstGeom prst="rect">
            <a:avLst/>
          </a:prstGeom>
          <a:solidFill>
            <a:schemeClr val="tx1">
              <a:alpha val="10000"/>
            </a:schemeClr>
          </a:solidFill>
          <a:ln w="3175"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100" b="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Drop your image here</a:t>
            </a:r>
          </a:p>
        </p:txBody>
      </p:sp>
      <p:sp>
        <p:nvSpPr>
          <p:cNvPr id="30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136314" y="179388"/>
            <a:ext cx="708023" cy="361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802" b="1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1" name="Текст 7"/>
          <p:cNvSpPr>
            <a:spLocks noGrp="1"/>
          </p:cNvSpPr>
          <p:nvPr>
            <p:ph type="body" sz="quarter" idx="46" hasCustomPrompt="1"/>
          </p:nvPr>
        </p:nvSpPr>
        <p:spPr>
          <a:xfrm>
            <a:off x="9113520" y="179388"/>
            <a:ext cx="2022792" cy="361949"/>
          </a:xfrm>
        </p:spPr>
        <p:txBody>
          <a:bodyPr anchor="ctr">
            <a:normAutofit/>
          </a:bodyPr>
          <a:lstStyle>
            <a:lvl1pPr algn="r">
              <a:lnSpc>
                <a:spcPct val="150000"/>
              </a:lnSpc>
              <a:defRPr sz="802" b="1" spc="100" baseline="0">
                <a:solidFill>
                  <a:schemeClr val="tx1"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 err="1"/>
              <a:t>www.yourcompany.com</a:t>
            </a:r>
            <a:endParaRPr lang="en-US" dirty="0"/>
          </a:p>
        </p:txBody>
      </p:sp>
      <p:sp>
        <p:nvSpPr>
          <p:cNvPr id="34" name="Текст 7"/>
          <p:cNvSpPr>
            <a:spLocks noGrp="1"/>
          </p:cNvSpPr>
          <p:nvPr>
            <p:ph type="body" sz="quarter" idx="47" hasCustomPrompt="1"/>
          </p:nvPr>
        </p:nvSpPr>
        <p:spPr>
          <a:xfrm>
            <a:off x="337016" y="179388"/>
            <a:ext cx="1014264" cy="36194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1000" b="1" spc="300" baseline="0">
                <a:solidFill>
                  <a:schemeClr val="tx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EVA</a:t>
            </a:r>
          </a:p>
        </p:txBody>
      </p:sp>
      <p:sp>
        <p:nvSpPr>
          <p:cNvPr id="39" name="Текст 7"/>
          <p:cNvSpPr>
            <a:spLocks noGrp="1"/>
          </p:cNvSpPr>
          <p:nvPr>
            <p:ph type="body" sz="quarter" idx="43" hasCustomPrompt="1"/>
          </p:nvPr>
        </p:nvSpPr>
        <p:spPr>
          <a:xfrm>
            <a:off x="9351392" y="1260093"/>
            <a:ext cx="2161117" cy="3432892"/>
          </a:xfrm>
        </p:spPr>
        <p:txBody>
          <a:bodyPr anchor="b">
            <a:noAutofit/>
          </a:bodyPr>
          <a:lstStyle>
            <a:lvl1pPr algn="l">
              <a:lnSpc>
                <a:spcPct val="150000"/>
              </a:lnSpc>
              <a:defRPr sz="1600" b="1" baseline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r>
              <a:rPr lang="en-US" dirty="0"/>
              <a:t>Stars are created within galaxies from a reserve of cold gas that forms into giant molecular clouds. </a:t>
            </a:r>
          </a:p>
        </p:txBody>
      </p:sp>
      <p:sp>
        <p:nvSpPr>
          <p:cNvPr id="40" name="Текст 7"/>
          <p:cNvSpPr>
            <a:spLocks noGrp="1"/>
          </p:cNvSpPr>
          <p:nvPr>
            <p:ph type="body" sz="quarter" idx="40" hasCustomPrompt="1"/>
          </p:nvPr>
        </p:nvSpPr>
        <p:spPr>
          <a:xfrm>
            <a:off x="9351391" y="5053766"/>
            <a:ext cx="2147887" cy="1065253"/>
          </a:xfrm>
        </p:spPr>
        <p:txBody>
          <a:bodyPr>
            <a:normAutofit/>
          </a:bodyPr>
          <a:lstStyle>
            <a:lvl1pPr algn="l">
              <a:lnSpc>
                <a:spcPct val="150000"/>
              </a:lnSpc>
              <a:defRPr sz="802" baseline="0">
                <a:solidFill>
                  <a:schemeClr val="tx1">
                    <a:lumMod val="95000"/>
                    <a:lumOff val="5000"/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en-US" dirty="0"/>
              <a:t>Stars are created within galaxies from a reserve of cold gas that forms into giant molecular clouds. </a:t>
            </a:r>
          </a:p>
        </p:txBody>
      </p:sp>
      <p:cxnSp>
        <p:nvCxnSpPr>
          <p:cNvPr id="41" name="Прямая соединительная линия 17"/>
          <p:cNvCxnSpPr/>
          <p:nvPr/>
        </p:nvCxnSpPr>
        <p:spPr>
          <a:xfrm flipH="1">
            <a:off x="3220608" y="1"/>
            <a:ext cx="1" cy="53666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Прямая соединительная линия 18"/>
          <p:cNvCxnSpPr/>
          <p:nvPr/>
        </p:nvCxnSpPr>
        <p:spPr>
          <a:xfrm>
            <a:off x="8975893" y="6317275"/>
            <a:ext cx="0" cy="540725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849801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4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4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sldNum="0"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ice_00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5" name="Прямая соединительная линия 39"/>
          <p:cNvCxnSpPr/>
          <p:nvPr/>
        </p:nvCxnSpPr>
        <p:spPr>
          <a:xfrm>
            <a:off x="3220609" y="509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Прямая соединительная линия 44"/>
          <p:cNvCxnSpPr/>
          <p:nvPr/>
        </p:nvCxnSpPr>
        <p:spPr>
          <a:xfrm>
            <a:off x="8975893" y="-35814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Прямая соединительная линия 45"/>
          <p:cNvCxnSpPr/>
          <p:nvPr/>
        </p:nvCxnSpPr>
        <p:spPr>
          <a:xfrm>
            <a:off x="6097605" y="0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Прямая соединительная линия 46"/>
          <p:cNvCxnSpPr/>
          <p:nvPr/>
        </p:nvCxnSpPr>
        <p:spPr>
          <a:xfrm>
            <a:off x="6096000" y="2345425"/>
            <a:ext cx="0" cy="36132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oup 35"/>
          <p:cNvGrpSpPr/>
          <p:nvPr/>
        </p:nvGrpSpPr>
        <p:grpSpPr>
          <a:xfrm>
            <a:off x="9135934" y="2546557"/>
            <a:ext cx="5524894" cy="7854951"/>
            <a:chOff x="6481335" y="1097757"/>
            <a:chExt cx="5524894" cy="7854951"/>
          </a:xfrm>
        </p:grpSpPr>
        <p:sp>
          <p:nvSpPr>
            <p:cNvPr id="39" name="Rounded Rectangle 38"/>
            <p:cNvSpPr/>
            <p:nvPr/>
          </p:nvSpPr>
          <p:spPr>
            <a:xfrm>
              <a:off x="6615578" y="1200386"/>
              <a:ext cx="5258922" cy="7609968"/>
            </a:xfrm>
            <a:prstGeom prst="roundRect">
              <a:avLst>
                <a:gd name="adj" fmla="val 4592"/>
              </a:avLst>
            </a:prstGeom>
            <a:solidFill>
              <a:schemeClr val="tx1"/>
            </a:solidFill>
            <a:ln>
              <a:noFill/>
            </a:ln>
            <a:effectLst>
              <a:outerShdw blurRad="444500" dist="3810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grpSp>
          <p:nvGrpSpPr>
            <p:cNvPr id="40" name="Group 39"/>
            <p:cNvGrpSpPr/>
            <p:nvPr/>
          </p:nvGrpSpPr>
          <p:grpSpPr>
            <a:xfrm>
              <a:off x="6481335" y="1097757"/>
              <a:ext cx="5524894" cy="7854951"/>
              <a:chOff x="6481335" y="1097757"/>
              <a:chExt cx="5524894" cy="7854951"/>
            </a:xfrm>
          </p:grpSpPr>
          <p:sp>
            <p:nvSpPr>
              <p:cNvPr id="43" name="Rounded Rectangle 42"/>
              <p:cNvSpPr/>
              <p:nvPr/>
            </p:nvSpPr>
            <p:spPr>
              <a:xfrm>
                <a:off x="6481335" y="1097757"/>
                <a:ext cx="5524894" cy="7854951"/>
              </a:xfrm>
              <a:prstGeom prst="roundRect">
                <a:avLst>
                  <a:gd name="adj" fmla="val 5479"/>
                </a:avLst>
              </a:prstGeom>
              <a:solidFill>
                <a:schemeClr val="bg1">
                  <a:lumMod val="95000"/>
                </a:schemeClr>
              </a:solidFill>
              <a:ln w="349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  <p:sp>
            <p:nvSpPr>
              <p:cNvPr id="49" name="Rounded Rectangle 48"/>
              <p:cNvSpPr/>
              <p:nvPr/>
            </p:nvSpPr>
            <p:spPr>
              <a:xfrm>
                <a:off x="6481335" y="1097757"/>
                <a:ext cx="5524894" cy="7854951"/>
              </a:xfrm>
              <a:prstGeom prst="roundRect">
                <a:avLst>
                  <a:gd name="adj" fmla="val 5479"/>
                </a:avLst>
              </a:prstGeom>
              <a:solidFill>
                <a:schemeClr val="bg1">
                  <a:alpha val="90000"/>
                </a:schemeClr>
              </a:solidFill>
              <a:ln w="34925">
                <a:gradFill>
                  <a:gsLst>
                    <a:gs pos="97000">
                      <a:schemeClr val="tx1">
                        <a:lumMod val="75000"/>
                        <a:lumOff val="25000"/>
                      </a:schemeClr>
                    </a:gs>
                    <a:gs pos="94000">
                      <a:schemeClr val="bg1">
                        <a:lumMod val="65000"/>
                      </a:schemeClr>
                    </a:gs>
                    <a:gs pos="6000">
                      <a:schemeClr val="bg1">
                        <a:lumMod val="75000"/>
                      </a:schemeClr>
                    </a:gs>
                    <a:gs pos="4000">
                      <a:srgbClr val="797979"/>
                    </a:gs>
                    <a:gs pos="0">
                      <a:schemeClr val="bg1">
                        <a:lumMod val="85000"/>
                      </a:schemeClr>
                    </a:gs>
                    <a:gs pos="3000">
                      <a:schemeClr val="tx1">
                        <a:lumMod val="75000"/>
                        <a:lumOff val="25000"/>
                      </a:schemeClr>
                    </a:gs>
                    <a:gs pos="2000">
                      <a:schemeClr val="bg1"/>
                    </a:gs>
                    <a:gs pos="98000">
                      <a:schemeClr val="bg1"/>
                    </a:gs>
                    <a:gs pos="5300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  <p:sp>
            <p:nvSpPr>
              <p:cNvPr id="51" name="Овал 57"/>
              <p:cNvSpPr/>
              <p:nvPr/>
            </p:nvSpPr>
            <p:spPr>
              <a:xfrm flipH="1">
                <a:off x="9196460" y="1401453"/>
                <a:ext cx="94645" cy="92387"/>
              </a:xfrm>
              <a:prstGeom prst="ellipse">
                <a:avLst/>
              </a:prstGeom>
              <a:gradFill>
                <a:gsLst>
                  <a:gs pos="100000">
                    <a:schemeClr val="tx1">
                      <a:lumMod val="50000"/>
                      <a:lumOff val="50000"/>
                    </a:schemeClr>
                  </a:gs>
                  <a:gs pos="0">
                    <a:schemeClr val="tx1"/>
                  </a:gs>
                </a:gsLst>
                <a:lin ang="5400000" scaled="1"/>
              </a:gra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3" dirty="0"/>
                  <a:t> </a:t>
                </a:r>
              </a:p>
            </p:txBody>
          </p:sp>
          <p:sp>
            <p:nvSpPr>
              <p:cNvPr id="52" name="Овал 50"/>
              <p:cNvSpPr/>
              <p:nvPr/>
            </p:nvSpPr>
            <p:spPr>
              <a:xfrm>
                <a:off x="9038716" y="8378172"/>
                <a:ext cx="410131" cy="406782"/>
              </a:xfrm>
              <a:prstGeom prst="ellipse">
                <a:avLst/>
              </a:prstGeom>
              <a:gradFill>
                <a:gsLst>
                  <a:gs pos="0">
                    <a:schemeClr val="bg1">
                      <a:alpha val="57000"/>
                    </a:schemeClr>
                  </a:gs>
                  <a:gs pos="100000">
                    <a:schemeClr val="bg1">
                      <a:lumMod val="85000"/>
                      <a:alpha val="15000"/>
                    </a:schemeClr>
                  </a:gs>
                </a:gsLst>
                <a:lin ang="15000000" scaled="0"/>
              </a:gradFill>
              <a:ln w="6350">
                <a:gradFill flip="none" rotWithShape="1">
                  <a:gsLst>
                    <a:gs pos="17000">
                      <a:schemeClr val="tx1">
                        <a:lumMod val="65000"/>
                        <a:lumOff val="35000"/>
                        <a:alpha val="31000"/>
                      </a:schemeClr>
                    </a:gs>
                    <a:gs pos="71000">
                      <a:schemeClr val="bg1">
                        <a:lumMod val="95000"/>
                      </a:schemeClr>
                    </a:gs>
                    <a:gs pos="0">
                      <a:schemeClr val="bg1">
                        <a:lumMod val="65000"/>
                        <a:alpha val="33000"/>
                      </a:schemeClr>
                    </a:gs>
                    <a:gs pos="100000">
                      <a:schemeClr val="tx1">
                        <a:lumMod val="95000"/>
                        <a:lumOff val="5000"/>
                        <a:alpha val="10000"/>
                      </a:schemeClr>
                    </a:gs>
                  </a:gsLst>
                  <a:lin ang="162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3"/>
              </a:p>
            </p:txBody>
          </p:sp>
          <p:sp>
            <p:nvSpPr>
              <p:cNvPr id="53" name="Rounded Rectangle 52"/>
              <p:cNvSpPr/>
              <p:nvPr/>
            </p:nvSpPr>
            <p:spPr>
              <a:xfrm>
                <a:off x="9183456" y="8521238"/>
                <a:ext cx="120650" cy="120650"/>
              </a:xfrm>
              <a:prstGeom prst="roundRect">
                <a:avLst/>
              </a:prstGeom>
              <a:noFill/>
              <a:ln w="1270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</p:grpSp>
      </p:grpSp>
      <p:sp>
        <p:nvSpPr>
          <p:cNvPr id="54" name="Рисунок 13"/>
          <p:cNvSpPr>
            <a:spLocks noGrp="1"/>
          </p:cNvSpPr>
          <p:nvPr>
            <p:ph type="pic" sz="quarter" idx="78" hasCustomPrompt="1"/>
          </p:nvPr>
        </p:nvSpPr>
        <p:spPr>
          <a:xfrm>
            <a:off x="9446165" y="3105263"/>
            <a:ext cx="4904435" cy="6570576"/>
          </a:xfrm>
          <a:prstGeom prst="rect">
            <a:avLst/>
          </a:prstGeom>
          <a:solidFill>
            <a:schemeClr val="tx1">
              <a:alpha val="10000"/>
            </a:schemeClr>
          </a:solidFill>
          <a:ln w="3175">
            <a:solidFill>
              <a:srgbClr val="000000">
                <a:alpha val="30000"/>
              </a:srgbClr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100" b="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Drop your image here</a:t>
            </a:r>
          </a:p>
        </p:txBody>
      </p:sp>
      <p:grpSp>
        <p:nvGrpSpPr>
          <p:cNvPr id="55" name="Group 54"/>
          <p:cNvGrpSpPr/>
          <p:nvPr/>
        </p:nvGrpSpPr>
        <p:grpSpPr>
          <a:xfrm>
            <a:off x="6094343" y="4384675"/>
            <a:ext cx="2444531" cy="4946650"/>
            <a:chOff x="889918" y="1073150"/>
            <a:chExt cx="2444531" cy="4946650"/>
          </a:xfrm>
        </p:grpSpPr>
        <p:sp>
          <p:nvSpPr>
            <p:cNvPr id="58" name="Rounded Rectangle 57"/>
            <p:cNvSpPr/>
            <p:nvPr/>
          </p:nvSpPr>
          <p:spPr>
            <a:xfrm>
              <a:off x="1048562" y="1233758"/>
              <a:ext cx="2147239" cy="4652423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  <a:effectLst>
              <a:outerShdw blurRad="444500" dist="3810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grpSp>
          <p:nvGrpSpPr>
            <p:cNvPr id="59" name="Group 58"/>
            <p:cNvGrpSpPr/>
            <p:nvPr/>
          </p:nvGrpSpPr>
          <p:grpSpPr>
            <a:xfrm>
              <a:off x="889918" y="1073150"/>
              <a:ext cx="2444531" cy="4946650"/>
              <a:chOff x="2326834" y="1073150"/>
              <a:chExt cx="2444531" cy="4946650"/>
            </a:xfrm>
          </p:grpSpPr>
          <p:sp>
            <p:nvSpPr>
              <p:cNvPr id="60" name="Скругленный прямоугольник 51"/>
              <p:cNvSpPr/>
              <p:nvPr/>
            </p:nvSpPr>
            <p:spPr>
              <a:xfrm>
                <a:off x="2326834" y="2095291"/>
                <a:ext cx="180301" cy="357521"/>
              </a:xfrm>
              <a:prstGeom prst="roundRect">
                <a:avLst/>
              </a:prstGeom>
              <a:gradFill>
                <a:gsLst>
                  <a:gs pos="90000">
                    <a:srgbClr val="A6A6A6"/>
                  </a:gs>
                  <a:gs pos="6000">
                    <a:schemeClr val="tx1">
                      <a:lumMod val="65000"/>
                      <a:lumOff val="35000"/>
                    </a:schemeClr>
                  </a:gs>
                  <a:gs pos="15000">
                    <a:srgbClr val="CCCCCC"/>
                  </a:gs>
                  <a:gs pos="65000">
                    <a:schemeClr val="bg1">
                      <a:lumMod val="95000"/>
                    </a:schemeClr>
                  </a:gs>
                  <a:gs pos="0">
                    <a:schemeClr val="bg1">
                      <a:lumMod val="6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162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3"/>
              </a:p>
            </p:txBody>
          </p:sp>
          <p:sp>
            <p:nvSpPr>
              <p:cNvPr id="61" name="Скругленный прямоугольник 51"/>
              <p:cNvSpPr/>
              <p:nvPr/>
            </p:nvSpPr>
            <p:spPr>
              <a:xfrm>
                <a:off x="2326834" y="2553985"/>
                <a:ext cx="180301" cy="357521"/>
              </a:xfrm>
              <a:prstGeom prst="roundRect">
                <a:avLst/>
              </a:prstGeom>
              <a:gradFill>
                <a:gsLst>
                  <a:gs pos="90000">
                    <a:srgbClr val="A6A6A6"/>
                  </a:gs>
                  <a:gs pos="6000">
                    <a:schemeClr val="tx1">
                      <a:lumMod val="65000"/>
                      <a:lumOff val="35000"/>
                    </a:schemeClr>
                  </a:gs>
                  <a:gs pos="15000">
                    <a:srgbClr val="CCCCCC"/>
                  </a:gs>
                  <a:gs pos="65000">
                    <a:schemeClr val="bg1">
                      <a:lumMod val="95000"/>
                    </a:schemeClr>
                  </a:gs>
                  <a:gs pos="0">
                    <a:schemeClr val="bg1">
                      <a:lumMod val="6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162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3"/>
              </a:p>
            </p:txBody>
          </p:sp>
          <p:sp>
            <p:nvSpPr>
              <p:cNvPr id="62" name="Скругленный прямоугольник 51"/>
              <p:cNvSpPr/>
              <p:nvPr/>
            </p:nvSpPr>
            <p:spPr>
              <a:xfrm>
                <a:off x="4591064" y="2208369"/>
                <a:ext cx="180301" cy="599125"/>
              </a:xfrm>
              <a:prstGeom prst="roundRect">
                <a:avLst/>
              </a:prstGeom>
              <a:gradFill>
                <a:gsLst>
                  <a:gs pos="90000">
                    <a:srgbClr val="A6A6A6"/>
                  </a:gs>
                  <a:gs pos="6000">
                    <a:schemeClr val="tx1">
                      <a:lumMod val="65000"/>
                      <a:lumOff val="35000"/>
                    </a:schemeClr>
                  </a:gs>
                  <a:gs pos="15000">
                    <a:srgbClr val="CCCCCC"/>
                  </a:gs>
                  <a:gs pos="65000">
                    <a:schemeClr val="bg1">
                      <a:lumMod val="95000"/>
                    </a:schemeClr>
                  </a:gs>
                  <a:gs pos="0">
                    <a:schemeClr val="bg1">
                      <a:lumMod val="6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162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3"/>
              </a:p>
            </p:txBody>
          </p:sp>
          <p:sp>
            <p:nvSpPr>
              <p:cNvPr id="63" name="Скругленный прямоугольник 51"/>
              <p:cNvSpPr/>
              <p:nvPr/>
            </p:nvSpPr>
            <p:spPr>
              <a:xfrm>
                <a:off x="2326834" y="1742866"/>
                <a:ext cx="180301" cy="197853"/>
              </a:xfrm>
              <a:prstGeom prst="roundRect">
                <a:avLst/>
              </a:prstGeom>
              <a:gradFill>
                <a:gsLst>
                  <a:gs pos="90000">
                    <a:srgbClr val="A6A6A6"/>
                  </a:gs>
                  <a:gs pos="6000">
                    <a:schemeClr val="tx1">
                      <a:lumMod val="65000"/>
                      <a:lumOff val="35000"/>
                    </a:schemeClr>
                  </a:gs>
                  <a:gs pos="15000">
                    <a:srgbClr val="CCCCCC"/>
                  </a:gs>
                  <a:gs pos="65000">
                    <a:schemeClr val="bg1">
                      <a:lumMod val="95000"/>
                    </a:schemeClr>
                  </a:gs>
                  <a:gs pos="0">
                    <a:schemeClr val="bg1">
                      <a:lumMod val="6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162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3"/>
              </a:p>
            </p:txBody>
          </p:sp>
          <p:sp>
            <p:nvSpPr>
              <p:cNvPr id="64" name="Скругленный прямоугольник 54"/>
              <p:cNvSpPr/>
              <p:nvPr/>
            </p:nvSpPr>
            <p:spPr>
              <a:xfrm>
                <a:off x="2339842" y="1073150"/>
                <a:ext cx="2417895" cy="4946650"/>
              </a:xfrm>
              <a:prstGeom prst="roundRect">
                <a:avLst/>
              </a:prstGeom>
              <a:solidFill>
                <a:schemeClr val="tx1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3"/>
              </a:p>
            </p:txBody>
          </p:sp>
          <p:sp>
            <p:nvSpPr>
              <p:cNvPr id="65" name="Скругленный прямоугольник 54"/>
              <p:cNvSpPr/>
              <p:nvPr/>
            </p:nvSpPr>
            <p:spPr>
              <a:xfrm>
                <a:off x="2364581" y="1097757"/>
                <a:ext cx="2369343" cy="4895850"/>
              </a:xfrm>
              <a:prstGeom prst="roundRect">
                <a:avLst>
                  <a:gd name="adj" fmla="val 16167"/>
                </a:avLst>
              </a:prstGeom>
              <a:noFill/>
              <a:ln w="31750">
                <a:gradFill>
                  <a:gsLst>
                    <a:gs pos="0">
                      <a:schemeClr val="bg1">
                        <a:lumMod val="95000"/>
                      </a:schemeClr>
                    </a:gs>
                    <a:gs pos="4500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  <a:gs pos="2000">
                      <a:srgbClr val="808080"/>
                    </a:gs>
                    <a:gs pos="96000">
                      <a:srgbClr val="808080"/>
                    </a:gs>
                    <a:gs pos="92000">
                      <a:schemeClr val="tx1">
                        <a:lumMod val="50000"/>
                        <a:lumOff val="5000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3"/>
              </a:p>
            </p:txBody>
          </p:sp>
          <p:sp>
            <p:nvSpPr>
              <p:cNvPr id="66" name="Овал 57"/>
              <p:cNvSpPr/>
              <p:nvPr/>
            </p:nvSpPr>
            <p:spPr>
              <a:xfrm flipH="1">
                <a:off x="3784134" y="1246808"/>
                <a:ext cx="59518" cy="58098"/>
              </a:xfrm>
              <a:prstGeom prst="ellipse">
                <a:avLst/>
              </a:prstGeom>
              <a:solidFill>
                <a:schemeClr val="bg1">
                  <a:alpha val="10000"/>
                </a:schemeClr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3" dirty="0"/>
                  <a:t> </a:t>
                </a:r>
              </a:p>
            </p:txBody>
          </p:sp>
          <p:sp>
            <p:nvSpPr>
              <p:cNvPr id="67" name="Скругленный прямоугольник 56"/>
              <p:cNvSpPr/>
              <p:nvPr/>
            </p:nvSpPr>
            <p:spPr>
              <a:xfrm>
                <a:off x="3396343" y="1252998"/>
                <a:ext cx="295988" cy="45719"/>
              </a:xfrm>
              <a:prstGeom prst="round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3"/>
              </a:p>
            </p:txBody>
          </p:sp>
          <p:cxnSp>
            <p:nvCxnSpPr>
              <p:cNvPr id="68" name="Straight Connector 67"/>
              <p:cNvCxnSpPr/>
              <p:nvPr/>
            </p:nvCxnSpPr>
            <p:spPr>
              <a:xfrm>
                <a:off x="4712494" y="1571734"/>
                <a:ext cx="35719" cy="209"/>
              </a:xfrm>
              <a:prstGeom prst="line">
                <a:avLst/>
              </a:prstGeom>
              <a:ln w="50800">
                <a:solidFill>
                  <a:schemeClr val="tx1">
                    <a:alpha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/>
              <p:nvPr/>
            </p:nvCxnSpPr>
            <p:spPr>
              <a:xfrm>
                <a:off x="2346721" y="1578945"/>
                <a:ext cx="35719" cy="209"/>
              </a:xfrm>
              <a:prstGeom prst="line">
                <a:avLst/>
              </a:prstGeom>
              <a:ln w="50800">
                <a:solidFill>
                  <a:schemeClr val="tx1">
                    <a:alpha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/>
            </p:nvCxnSpPr>
            <p:spPr>
              <a:xfrm>
                <a:off x="4715351" y="5525556"/>
                <a:ext cx="35719" cy="209"/>
              </a:xfrm>
              <a:prstGeom prst="line">
                <a:avLst/>
              </a:prstGeom>
              <a:ln w="50800">
                <a:solidFill>
                  <a:schemeClr val="tx1">
                    <a:alpha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/>
            </p:nvCxnSpPr>
            <p:spPr>
              <a:xfrm>
                <a:off x="2350727" y="5540841"/>
                <a:ext cx="35719" cy="209"/>
              </a:xfrm>
              <a:prstGeom prst="line">
                <a:avLst/>
              </a:prstGeom>
              <a:ln w="50800">
                <a:solidFill>
                  <a:schemeClr val="tx1">
                    <a:alpha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2" name="Picture Placeholder 71"/>
          <p:cNvSpPr>
            <a:spLocks noGrp="1"/>
          </p:cNvSpPr>
          <p:nvPr>
            <p:ph type="pic" sz="quarter" idx="64" hasCustomPrompt="1"/>
          </p:nvPr>
        </p:nvSpPr>
        <p:spPr>
          <a:xfrm>
            <a:off x="6238227" y="4535949"/>
            <a:ext cx="2147239" cy="4652423"/>
          </a:xfrm>
          <a:custGeom>
            <a:avLst/>
            <a:gdLst>
              <a:gd name="connsiteX0" fmla="*/ 231213 w 2147239"/>
              <a:gd name="connsiteY0" fmla="*/ 0 h 4652423"/>
              <a:gd name="connsiteX1" fmla="*/ 478306 w 2147239"/>
              <a:gd name="connsiteY1" fmla="*/ 0 h 4652423"/>
              <a:gd name="connsiteX2" fmla="*/ 478306 w 2147239"/>
              <a:gd name="connsiteY2" fmla="*/ 24937 h 4652423"/>
              <a:gd name="connsiteX3" fmla="*/ 629122 w 2147239"/>
              <a:gd name="connsiteY3" fmla="*/ 175753 h 4652423"/>
              <a:gd name="connsiteX4" fmla="*/ 1518115 w 2147239"/>
              <a:gd name="connsiteY4" fmla="*/ 175753 h 4652423"/>
              <a:gd name="connsiteX5" fmla="*/ 1668931 w 2147239"/>
              <a:gd name="connsiteY5" fmla="*/ 24937 h 4652423"/>
              <a:gd name="connsiteX6" fmla="*/ 1668931 w 2147239"/>
              <a:gd name="connsiteY6" fmla="*/ 0 h 4652423"/>
              <a:gd name="connsiteX7" fmla="*/ 1916094 w 2147239"/>
              <a:gd name="connsiteY7" fmla="*/ 0 h 4652423"/>
              <a:gd name="connsiteX8" fmla="*/ 2147239 w 2147239"/>
              <a:gd name="connsiteY8" fmla="*/ 231145 h 4652423"/>
              <a:gd name="connsiteX9" fmla="*/ 2147239 w 2147239"/>
              <a:gd name="connsiteY9" fmla="*/ 2061228 h 4652423"/>
              <a:gd name="connsiteX10" fmla="*/ 2147239 w 2147239"/>
              <a:gd name="connsiteY10" fmla="*/ 2590554 h 4652423"/>
              <a:gd name="connsiteX11" fmla="*/ 2147239 w 2147239"/>
              <a:gd name="connsiteY11" fmla="*/ 4420637 h 4652423"/>
              <a:gd name="connsiteX12" fmla="*/ 1916094 w 2147239"/>
              <a:gd name="connsiteY12" fmla="*/ 4651782 h 4652423"/>
              <a:gd name="connsiteX13" fmla="*/ 1158870 w 2147239"/>
              <a:gd name="connsiteY13" fmla="*/ 4651782 h 4652423"/>
              <a:gd name="connsiteX14" fmla="*/ 1155695 w 2147239"/>
              <a:gd name="connsiteY14" fmla="*/ 4652423 h 4652423"/>
              <a:gd name="connsiteX15" fmla="*/ 231145 w 2147239"/>
              <a:gd name="connsiteY15" fmla="*/ 4652423 h 4652423"/>
              <a:gd name="connsiteX16" fmla="*/ 0 w 2147239"/>
              <a:gd name="connsiteY16" fmla="*/ 4421278 h 4652423"/>
              <a:gd name="connsiteX17" fmla="*/ 0 w 2147239"/>
              <a:gd name="connsiteY17" fmla="*/ 2061869 h 4652423"/>
              <a:gd name="connsiteX18" fmla="*/ 68 w 2147239"/>
              <a:gd name="connsiteY18" fmla="*/ 2061195 h 4652423"/>
              <a:gd name="connsiteX19" fmla="*/ 68 w 2147239"/>
              <a:gd name="connsiteY19" fmla="*/ 231145 h 4652423"/>
              <a:gd name="connsiteX20" fmla="*/ 231213 w 2147239"/>
              <a:gd name="connsiteY20" fmla="*/ 0 h 4652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147239" h="4652423">
                <a:moveTo>
                  <a:pt x="231213" y="0"/>
                </a:moveTo>
                <a:lnTo>
                  <a:pt x="478306" y="0"/>
                </a:lnTo>
                <a:lnTo>
                  <a:pt x="478306" y="24937"/>
                </a:lnTo>
                <a:cubicBezTo>
                  <a:pt x="478306" y="108230"/>
                  <a:pt x="545829" y="175753"/>
                  <a:pt x="629122" y="175753"/>
                </a:cubicBezTo>
                <a:lnTo>
                  <a:pt x="1518115" y="175753"/>
                </a:lnTo>
                <a:cubicBezTo>
                  <a:pt x="1601408" y="175753"/>
                  <a:pt x="1668931" y="108230"/>
                  <a:pt x="1668931" y="24937"/>
                </a:cubicBezTo>
                <a:lnTo>
                  <a:pt x="1668931" y="0"/>
                </a:lnTo>
                <a:lnTo>
                  <a:pt x="1916094" y="0"/>
                </a:lnTo>
                <a:cubicBezTo>
                  <a:pt x="2043752" y="0"/>
                  <a:pt x="2147239" y="103487"/>
                  <a:pt x="2147239" y="231145"/>
                </a:cubicBezTo>
                <a:lnTo>
                  <a:pt x="2147239" y="2061228"/>
                </a:lnTo>
                <a:lnTo>
                  <a:pt x="2147239" y="2590554"/>
                </a:lnTo>
                <a:lnTo>
                  <a:pt x="2147239" y="4420637"/>
                </a:lnTo>
                <a:cubicBezTo>
                  <a:pt x="2147239" y="4548295"/>
                  <a:pt x="2043752" y="4651782"/>
                  <a:pt x="1916094" y="4651782"/>
                </a:cubicBezTo>
                <a:lnTo>
                  <a:pt x="1158870" y="4651782"/>
                </a:lnTo>
                <a:lnTo>
                  <a:pt x="1155695" y="4652423"/>
                </a:lnTo>
                <a:lnTo>
                  <a:pt x="231145" y="4652423"/>
                </a:lnTo>
                <a:cubicBezTo>
                  <a:pt x="103487" y="4652423"/>
                  <a:pt x="0" y="4548936"/>
                  <a:pt x="0" y="4421278"/>
                </a:cubicBezTo>
                <a:lnTo>
                  <a:pt x="0" y="2061869"/>
                </a:lnTo>
                <a:lnTo>
                  <a:pt x="68" y="2061195"/>
                </a:lnTo>
                <a:lnTo>
                  <a:pt x="68" y="231145"/>
                </a:lnTo>
                <a:cubicBezTo>
                  <a:pt x="68" y="103487"/>
                  <a:pt x="103555" y="0"/>
                  <a:pt x="231213" y="0"/>
                </a:cubicBezTo>
                <a:close/>
              </a:path>
            </a:pathLst>
          </a:custGeom>
          <a:solidFill>
            <a:schemeClr val="tx1">
              <a:alpha val="10000"/>
            </a:schemeClr>
          </a:solidFill>
          <a:ln w="3175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100" b="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Drop your image here</a:t>
            </a:r>
          </a:p>
        </p:txBody>
      </p:sp>
      <p:grpSp>
        <p:nvGrpSpPr>
          <p:cNvPr id="73" name="Group 72"/>
          <p:cNvGrpSpPr/>
          <p:nvPr/>
        </p:nvGrpSpPr>
        <p:grpSpPr>
          <a:xfrm>
            <a:off x="3827464" y="-1866571"/>
            <a:ext cx="2061558" cy="4184372"/>
            <a:chOff x="2022591" y="1131543"/>
            <a:chExt cx="2489079" cy="5052118"/>
          </a:xfrm>
        </p:grpSpPr>
        <p:sp>
          <p:nvSpPr>
            <p:cNvPr id="96" name="Rounded Rectangle 95"/>
            <p:cNvSpPr/>
            <p:nvPr/>
          </p:nvSpPr>
          <p:spPr>
            <a:xfrm>
              <a:off x="2191496" y="1319871"/>
              <a:ext cx="2197302" cy="4760895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  <a:effectLst>
              <a:outerShdw blurRad="444500" dist="3810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sp>
          <p:nvSpPr>
            <p:cNvPr id="97" name="Скругленный прямоугольник 51"/>
            <p:cNvSpPr/>
            <p:nvPr/>
          </p:nvSpPr>
          <p:spPr>
            <a:xfrm>
              <a:off x="2027671" y="3005507"/>
              <a:ext cx="184505" cy="365857"/>
            </a:xfrm>
            <a:prstGeom prst="roundRect">
              <a:avLst/>
            </a:prstGeom>
            <a:gradFill>
              <a:gsLst>
                <a:gs pos="90000">
                  <a:srgbClr val="A6A6A6"/>
                </a:gs>
                <a:gs pos="6000">
                  <a:schemeClr val="tx1">
                    <a:lumMod val="65000"/>
                    <a:lumOff val="35000"/>
                  </a:schemeClr>
                </a:gs>
                <a:gs pos="15000">
                  <a:srgbClr val="CCCCCC"/>
                </a:gs>
                <a:gs pos="65000">
                  <a:schemeClr val="bg1">
                    <a:lumMod val="95000"/>
                  </a:schemeClr>
                </a:gs>
                <a:gs pos="0">
                  <a:schemeClr val="bg1">
                    <a:lumMod val="6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3"/>
            </a:p>
          </p:txBody>
        </p:sp>
        <p:sp>
          <p:nvSpPr>
            <p:cNvPr id="98" name="Скругленный прямоугольник 51"/>
            <p:cNvSpPr/>
            <p:nvPr/>
          </p:nvSpPr>
          <p:spPr>
            <a:xfrm>
              <a:off x="2022591" y="1800282"/>
              <a:ext cx="184505" cy="365857"/>
            </a:xfrm>
            <a:prstGeom prst="roundRect">
              <a:avLst/>
            </a:prstGeom>
            <a:gradFill>
              <a:gsLst>
                <a:gs pos="90000">
                  <a:srgbClr val="A6A6A6"/>
                </a:gs>
                <a:gs pos="6000">
                  <a:schemeClr val="tx1">
                    <a:lumMod val="65000"/>
                    <a:lumOff val="35000"/>
                  </a:schemeClr>
                </a:gs>
                <a:gs pos="15000">
                  <a:srgbClr val="CCCCCC"/>
                </a:gs>
                <a:gs pos="65000">
                  <a:schemeClr val="bg1">
                    <a:lumMod val="95000"/>
                  </a:schemeClr>
                </a:gs>
                <a:gs pos="0">
                  <a:schemeClr val="bg1">
                    <a:lumMod val="6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3"/>
            </a:p>
          </p:txBody>
        </p:sp>
        <p:sp>
          <p:nvSpPr>
            <p:cNvPr id="99" name="Скругленный прямоугольник 51"/>
            <p:cNvSpPr/>
            <p:nvPr/>
          </p:nvSpPr>
          <p:spPr>
            <a:xfrm>
              <a:off x="2022591" y="2402894"/>
              <a:ext cx="184505" cy="365857"/>
            </a:xfrm>
            <a:prstGeom prst="roundRect">
              <a:avLst/>
            </a:prstGeom>
            <a:gradFill>
              <a:gsLst>
                <a:gs pos="90000">
                  <a:srgbClr val="A6A6A6"/>
                </a:gs>
                <a:gs pos="6000">
                  <a:schemeClr val="tx1">
                    <a:lumMod val="65000"/>
                    <a:lumOff val="35000"/>
                  </a:schemeClr>
                </a:gs>
                <a:gs pos="15000">
                  <a:srgbClr val="CCCCCC"/>
                </a:gs>
                <a:gs pos="65000">
                  <a:schemeClr val="bg1">
                    <a:lumMod val="95000"/>
                  </a:schemeClr>
                </a:gs>
                <a:gs pos="0">
                  <a:schemeClr val="bg1">
                    <a:lumMod val="6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3"/>
            </a:p>
          </p:txBody>
        </p:sp>
        <p:sp>
          <p:nvSpPr>
            <p:cNvPr id="100" name="Скругленный прямоугольник 42"/>
            <p:cNvSpPr/>
            <p:nvPr/>
          </p:nvSpPr>
          <p:spPr>
            <a:xfrm>
              <a:off x="2046389" y="1131543"/>
              <a:ext cx="2465281" cy="5052118"/>
            </a:xfrm>
            <a:prstGeom prst="roundRect">
              <a:avLst/>
            </a:prstGeom>
            <a:solidFill>
              <a:schemeClr val="bg1"/>
            </a:solidFill>
            <a:ln w="28575">
              <a:gradFill>
                <a:gsLst>
                  <a:gs pos="0">
                    <a:srgbClr val="EDEDF3"/>
                  </a:gs>
                  <a:gs pos="3000">
                    <a:srgbClr val="000000">
                      <a:alpha val="29000"/>
                    </a:srgbClr>
                  </a:gs>
                  <a:gs pos="7000">
                    <a:srgbClr val="DADAE2"/>
                  </a:gs>
                  <a:gs pos="100000">
                    <a:srgbClr val="EDEDF3"/>
                  </a:gs>
                  <a:gs pos="81000">
                    <a:srgbClr val="DADAE2"/>
                  </a:gs>
                  <a:gs pos="97000">
                    <a:srgbClr val="8A8A92">
                      <a:alpha val="40000"/>
                    </a:srgbClr>
                  </a:gs>
                  <a:gs pos="50000">
                    <a:srgbClr val="EDEDF3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3"/>
            </a:p>
          </p:txBody>
        </p:sp>
        <p:sp>
          <p:nvSpPr>
            <p:cNvPr id="101" name="Овал 50"/>
            <p:cNvSpPr/>
            <p:nvPr/>
          </p:nvSpPr>
          <p:spPr>
            <a:xfrm>
              <a:off x="3073964" y="5688313"/>
              <a:ext cx="410131" cy="406782"/>
            </a:xfrm>
            <a:prstGeom prst="ellipse">
              <a:avLst/>
            </a:prstGeom>
            <a:noFill/>
            <a:ln w="15875">
              <a:gradFill flip="none" rotWithShape="1">
                <a:gsLst>
                  <a:gs pos="32000">
                    <a:schemeClr val="tx1">
                      <a:lumMod val="65000"/>
                      <a:lumOff val="35000"/>
                    </a:schemeClr>
                  </a:gs>
                  <a:gs pos="71000">
                    <a:schemeClr val="bg1">
                      <a:lumMod val="95000"/>
                    </a:schemeClr>
                  </a:gs>
                  <a:gs pos="0">
                    <a:schemeClr val="bg1">
                      <a:lumMod val="6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162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3"/>
            </a:p>
          </p:txBody>
        </p:sp>
        <p:sp>
          <p:nvSpPr>
            <p:cNvPr id="102" name="Скругленный прямоугольник 51"/>
            <p:cNvSpPr/>
            <p:nvPr/>
          </p:nvSpPr>
          <p:spPr>
            <a:xfrm>
              <a:off x="2965000" y="1446310"/>
              <a:ext cx="628058" cy="45719"/>
            </a:xfrm>
            <a:prstGeom prst="round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3"/>
            </a:p>
          </p:txBody>
        </p:sp>
        <p:sp>
          <p:nvSpPr>
            <p:cNvPr id="103" name="Овал 52"/>
            <p:cNvSpPr/>
            <p:nvPr/>
          </p:nvSpPr>
          <p:spPr>
            <a:xfrm flipH="1">
              <a:off x="2752637" y="1440121"/>
              <a:ext cx="59518" cy="58098"/>
            </a:xfrm>
            <a:prstGeom prst="ellipse">
              <a:avLst/>
            </a:prstGeom>
            <a:gradFill>
              <a:gsLst>
                <a:gs pos="0">
                  <a:schemeClr val="bg1">
                    <a:lumMod val="6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  <a:lin ang="16200000" scaled="1"/>
            </a:gra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3"/>
            </a:p>
          </p:txBody>
        </p:sp>
        <p:sp>
          <p:nvSpPr>
            <p:cNvPr id="104" name="Овал 53"/>
            <p:cNvSpPr/>
            <p:nvPr/>
          </p:nvSpPr>
          <p:spPr>
            <a:xfrm flipH="1">
              <a:off x="3249270" y="1259878"/>
              <a:ext cx="59518" cy="58098"/>
            </a:xfrm>
            <a:prstGeom prst="ellipse">
              <a:avLst/>
            </a:prstGeom>
            <a:gradFill>
              <a:gsLst>
                <a:gs pos="0">
                  <a:schemeClr val="bg1">
                    <a:lumMod val="6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  <a:lin ang="16200000" scaled="1"/>
            </a:gra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3"/>
            </a:p>
          </p:txBody>
        </p:sp>
      </p:grpSp>
      <p:sp>
        <p:nvSpPr>
          <p:cNvPr id="105" name="Рисунок 13"/>
          <p:cNvSpPr>
            <a:spLocks noGrp="1"/>
          </p:cNvSpPr>
          <p:nvPr>
            <p:ph type="pic" sz="quarter" idx="65" hasCustomPrompt="1"/>
          </p:nvPr>
        </p:nvSpPr>
        <p:spPr>
          <a:xfrm>
            <a:off x="3976682" y="-1359823"/>
            <a:ext cx="1795252" cy="3170865"/>
          </a:xfrm>
          <a:prstGeom prst="rect">
            <a:avLst/>
          </a:prstGeom>
          <a:solidFill>
            <a:schemeClr val="tx1">
              <a:alpha val="10000"/>
            </a:schemeClr>
          </a:solidFill>
          <a:ln w="3175"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100" b="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Drop your image here</a:t>
            </a:r>
          </a:p>
        </p:txBody>
      </p:sp>
      <p:sp>
        <p:nvSpPr>
          <p:cNvPr id="56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136314" y="179388"/>
            <a:ext cx="708023" cy="361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802" b="1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7" name="Текст 7"/>
          <p:cNvSpPr>
            <a:spLocks noGrp="1"/>
          </p:cNvSpPr>
          <p:nvPr>
            <p:ph type="body" sz="quarter" idx="46" hasCustomPrompt="1"/>
          </p:nvPr>
        </p:nvSpPr>
        <p:spPr>
          <a:xfrm>
            <a:off x="9113520" y="179388"/>
            <a:ext cx="2022792" cy="361949"/>
          </a:xfrm>
        </p:spPr>
        <p:txBody>
          <a:bodyPr anchor="ctr">
            <a:normAutofit/>
          </a:bodyPr>
          <a:lstStyle>
            <a:lvl1pPr algn="r">
              <a:lnSpc>
                <a:spcPct val="150000"/>
              </a:lnSpc>
              <a:defRPr sz="802" b="1" spc="100" baseline="0">
                <a:solidFill>
                  <a:schemeClr val="tx1"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 err="1"/>
              <a:t>www.yourcompany.com</a:t>
            </a:r>
            <a:endParaRPr lang="en-US" dirty="0"/>
          </a:p>
        </p:txBody>
      </p:sp>
      <p:sp>
        <p:nvSpPr>
          <p:cNvPr id="74" name="Текст 7"/>
          <p:cNvSpPr>
            <a:spLocks noGrp="1"/>
          </p:cNvSpPr>
          <p:nvPr>
            <p:ph type="body" sz="quarter" idx="47" hasCustomPrompt="1"/>
          </p:nvPr>
        </p:nvSpPr>
        <p:spPr>
          <a:xfrm>
            <a:off x="337016" y="179388"/>
            <a:ext cx="1014264" cy="36194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1000" b="1" spc="300" baseline="0">
                <a:solidFill>
                  <a:schemeClr val="tx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EVA</a:t>
            </a:r>
          </a:p>
        </p:txBody>
      </p:sp>
      <p:sp>
        <p:nvSpPr>
          <p:cNvPr id="84" name="Текст 7"/>
          <p:cNvSpPr>
            <a:spLocks noGrp="1"/>
          </p:cNvSpPr>
          <p:nvPr>
            <p:ph type="body" sz="quarter" idx="43" hasCustomPrompt="1"/>
          </p:nvPr>
        </p:nvSpPr>
        <p:spPr>
          <a:xfrm>
            <a:off x="1066806" y="1260093"/>
            <a:ext cx="2868077" cy="3432892"/>
          </a:xfrm>
        </p:spPr>
        <p:txBody>
          <a:bodyPr anchor="b">
            <a:noAutofit/>
          </a:bodyPr>
          <a:lstStyle>
            <a:lvl1pPr algn="l">
              <a:lnSpc>
                <a:spcPct val="150000"/>
              </a:lnSpc>
              <a:defRPr sz="1600" b="1" baseline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r>
              <a:rPr lang="en-US" dirty="0"/>
              <a:t>Stars are created within galaxies from a reserve of cold gas that forms into giant molecular clouds. </a:t>
            </a:r>
          </a:p>
        </p:txBody>
      </p:sp>
      <p:sp>
        <p:nvSpPr>
          <p:cNvPr id="85" name="Текст 7"/>
          <p:cNvSpPr>
            <a:spLocks noGrp="1"/>
          </p:cNvSpPr>
          <p:nvPr>
            <p:ph type="body" sz="quarter" idx="40" hasCustomPrompt="1"/>
          </p:nvPr>
        </p:nvSpPr>
        <p:spPr>
          <a:xfrm>
            <a:off x="1066806" y="5053766"/>
            <a:ext cx="2163549" cy="1065253"/>
          </a:xfrm>
        </p:spPr>
        <p:txBody>
          <a:bodyPr>
            <a:normAutofit/>
          </a:bodyPr>
          <a:lstStyle>
            <a:lvl1pPr algn="l">
              <a:lnSpc>
                <a:spcPct val="150000"/>
              </a:lnSpc>
              <a:defRPr sz="802" baseline="0">
                <a:solidFill>
                  <a:schemeClr val="tx1">
                    <a:lumMod val="95000"/>
                    <a:lumOff val="5000"/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en-US" dirty="0"/>
              <a:t>Stars are created within galaxies from a reserve of cold gas that forms into giant molecular clouds. Some galaxies have been observed to form stars at an exceptional rate, known as a starburst. </a:t>
            </a:r>
          </a:p>
        </p:txBody>
      </p:sp>
      <p:sp>
        <p:nvSpPr>
          <p:cNvPr id="86" name="Текст 7"/>
          <p:cNvSpPr>
            <a:spLocks noGrp="1"/>
          </p:cNvSpPr>
          <p:nvPr>
            <p:ph type="body" sz="quarter" idx="42" hasCustomPrompt="1"/>
          </p:nvPr>
        </p:nvSpPr>
        <p:spPr>
          <a:xfrm>
            <a:off x="6099212" y="541784"/>
            <a:ext cx="1437181" cy="721671"/>
          </a:xfrm>
        </p:spPr>
        <p:txBody>
          <a:bodyPr/>
          <a:lstStyle>
            <a:lvl1pPr algn="l">
              <a:lnSpc>
                <a:spcPct val="150000"/>
              </a:lnSpc>
              <a:defRPr baseline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87" name="Текст 7"/>
          <p:cNvSpPr>
            <a:spLocks noGrp="1"/>
          </p:cNvSpPr>
          <p:nvPr>
            <p:ph type="body" sz="quarter" idx="79" hasCustomPrompt="1"/>
          </p:nvPr>
        </p:nvSpPr>
        <p:spPr>
          <a:xfrm>
            <a:off x="7535501" y="2527968"/>
            <a:ext cx="1421933" cy="719556"/>
          </a:xfrm>
        </p:spPr>
        <p:txBody>
          <a:bodyPr/>
          <a:lstStyle>
            <a:lvl1pPr algn="r">
              <a:lnSpc>
                <a:spcPct val="150000"/>
              </a:lnSpc>
              <a:defRPr baseline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88" name="Текст 7"/>
          <p:cNvSpPr>
            <a:spLocks noGrp="1"/>
          </p:cNvSpPr>
          <p:nvPr>
            <p:ph type="body" sz="quarter" idx="80" hasCustomPrompt="1"/>
          </p:nvPr>
        </p:nvSpPr>
        <p:spPr>
          <a:xfrm>
            <a:off x="4290204" y="4512037"/>
            <a:ext cx="1598817" cy="793264"/>
          </a:xfrm>
        </p:spPr>
        <p:txBody>
          <a:bodyPr anchor="b"/>
          <a:lstStyle>
            <a:lvl1pPr algn="r">
              <a:lnSpc>
                <a:spcPct val="150000"/>
              </a:lnSpc>
              <a:defRPr baseline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89" name="Freeform 13"/>
          <p:cNvSpPr>
            <a:spLocks noEditPoints="1"/>
          </p:cNvSpPr>
          <p:nvPr/>
        </p:nvSpPr>
        <p:spPr bwMode="auto">
          <a:xfrm>
            <a:off x="364765" y="6179530"/>
            <a:ext cx="133472" cy="180662"/>
          </a:xfrm>
          <a:custGeom>
            <a:avLst/>
            <a:gdLst>
              <a:gd name="T0" fmla="*/ 44 w 88"/>
              <a:gd name="T1" fmla="*/ 0 h 128"/>
              <a:gd name="T2" fmla="*/ 0 w 88"/>
              <a:gd name="T3" fmla="*/ 44 h 128"/>
              <a:gd name="T4" fmla="*/ 0 w 88"/>
              <a:gd name="T5" fmla="*/ 84 h 128"/>
              <a:gd name="T6" fmla="*/ 44 w 88"/>
              <a:gd name="T7" fmla="*/ 128 h 128"/>
              <a:gd name="T8" fmla="*/ 88 w 88"/>
              <a:gd name="T9" fmla="*/ 84 h 128"/>
              <a:gd name="T10" fmla="*/ 88 w 88"/>
              <a:gd name="T11" fmla="*/ 44 h 128"/>
              <a:gd name="T12" fmla="*/ 44 w 88"/>
              <a:gd name="T13" fmla="*/ 0 h 128"/>
              <a:gd name="T14" fmla="*/ 80 w 88"/>
              <a:gd name="T15" fmla="*/ 84 h 128"/>
              <a:gd name="T16" fmla="*/ 44 w 88"/>
              <a:gd name="T17" fmla="*/ 120 h 128"/>
              <a:gd name="T18" fmla="*/ 8 w 88"/>
              <a:gd name="T19" fmla="*/ 84 h 128"/>
              <a:gd name="T20" fmla="*/ 8 w 88"/>
              <a:gd name="T21" fmla="*/ 44 h 128"/>
              <a:gd name="T22" fmla="*/ 44 w 88"/>
              <a:gd name="T23" fmla="*/ 8 h 128"/>
              <a:gd name="T24" fmla="*/ 80 w 88"/>
              <a:gd name="T25" fmla="*/ 44 h 128"/>
              <a:gd name="T26" fmla="*/ 80 w 88"/>
              <a:gd name="T27" fmla="*/ 84 h 128"/>
              <a:gd name="T28" fmla="*/ 44 w 88"/>
              <a:gd name="T29" fmla="*/ 28 h 128"/>
              <a:gd name="T30" fmla="*/ 40 w 88"/>
              <a:gd name="T31" fmla="*/ 32 h 128"/>
              <a:gd name="T32" fmla="*/ 40 w 88"/>
              <a:gd name="T33" fmla="*/ 48 h 128"/>
              <a:gd name="T34" fmla="*/ 44 w 88"/>
              <a:gd name="T35" fmla="*/ 52 h 128"/>
              <a:gd name="T36" fmla="*/ 48 w 88"/>
              <a:gd name="T37" fmla="*/ 48 h 128"/>
              <a:gd name="T38" fmla="*/ 48 w 88"/>
              <a:gd name="T39" fmla="*/ 32 h 128"/>
              <a:gd name="T40" fmla="*/ 44 w 88"/>
              <a:gd name="T41" fmla="*/ 28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88" h="128">
                <a:moveTo>
                  <a:pt x="44" y="0"/>
                </a:moveTo>
                <a:cubicBezTo>
                  <a:pt x="20" y="0"/>
                  <a:pt x="0" y="20"/>
                  <a:pt x="0" y="44"/>
                </a:cubicBezTo>
                <a:cubicBezTo>
                  <a:pt x="0" y="84"/>
                  <a:pt x="0" y="84"/>
                  <a:pt x="0" y="84"/>
                </a:cubicBezTo>
                <a:cubicBezTo>
                  <a:pt x="0" y="108"/>
                  <a:pt x="20" y="128"/>
                  <a:pt x="44" y="128"/>
                </a:cubicBezTo>
                <a:cubicBezTo>
                  <a:pt x="68" y="128"/>
                  <a:pt x="88" y="108"/>
                  <a:pt x="88" y="84"/>
                </a:cubicBezTo>
                <a:cubicBezTo>
                  <a:pt x="88" y="44"/>
                  <a:pt x="88" y="44"/>
                  <a:pt x="88" y="44"/>
                </a:cubicBezTo>
                <a:cubicBezTo>
                  <a:pt x="88" y="20"/>
                  <a:pt x="68" y="0"/>
                  <a:pt x="44" y="0"/>
                </a:cubicBezTo>
                <a:close/>
                <a:moveTo>
                  <a:pt x="80" y="84"/>
                </a:moveTo>
                <a:cubicBezTo>
                  <a:pt x="80" y="104"/>
                  <a:pt x="64" y="120"/>
                  <a:pt x="44" y="120"/>
                </a:cubicBezTo>
                <a:cubicBezTo>
                  <a:pt x="24" y="120"/>
                  <a:pt x="8" y="104"/>
                  <a:pt x="8" y="84"/>
                </a:cubicBezTo>
                <a:cubicBezTo>
                  <a:pt x="8" y="44"/>
                  <a:pt x="8" y="44"/>
                  <a:pt x="8" y="44"/>
                </a:cubicBezTo>
                <a:cubicBezTo>
                  <a:pt x="8" y="24"/>
                  <a:pt x="24" y="8"/>
                  <a:pt x="44" y="8"/>
                </a:cubicBezTo>
                <a:cubicBezTo>
                  <a:pt x="64" y="8"/>
                  <a:pt x="80" y="24"/>
                  <a:pt x="80" y="44"/>
                </a:cubicBezTo>
                <a:lnTo>
                  <a:pt x="80" y="84"/>
                </a:lnTo>
                <a:close/>
                <a:moveTo>
                  <a:pt x="44" y="28"/>
                </a:moveTo>
                <a:cubicBezTo>
                  <a:pt x="42" y="28"/>
                  <a:pt x="40" y="30"/>
                  <a:pt x="40" y="32"/>
                </a:cubicBezTo>
                <a:cubicBezTo>
                  <a:pt x="40" y="48"/>
                  <a:pt x="40" y="48"/>
                  <a:pt x="40" y="48"/>
                </a:cubicBezTo>
                <a:cubicBezTo>
                  <a:pt x="40" y="50"/>
                  <a:pt x="42" y="52"/>
                  <a:pt x="44" y="52"/>
                </a:cubicBezTo>
                <a:cubicBezTo>
                  <a:pt x="46" y="52"/>
                  <a:pt x="48" y="50"/>
                  <a:pt x="48" y="48"/>
                </a:cubicBezTo>
                <a:cubicBezTo>
                  <a:pt x="48" y="32"/>
                  <a:pt x="48" y="32"/>
                  <a:pt x="48" y="32"/>
                </a:cubicBezTo>
                <a:cubicBezTo>
                  <a:pt x="48" y="30"/>
                  <a:pt x="46" y="28"/>
                  <a:pt x="44" y="28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70000"/>
            </a:schemeClr>
          </a:solidFill>
          <a:ln>
            <a:noFill/>
          </a:ln>
        </p:spPr>
        <p:txBody>
          <a:bodyPr vert="horz" wrap="square" lIns="45835" tIns="22918" rIns="45835" bIns="22918" numCol="1" anchor="t" anchorCtr="0" compatLnSpc="1">
            <a:prstTxWarp prst="textNoShape">
              <a:avLst/>
            </a:prstTxWarp>
          </a:bodyPr>
          <a:lstStyle/>
          <a:p>
            <a:endParaRPr lang="en-US" sz="902">
              <a:solidFill>
                <a:schemeClr val="tx1"/>
              </a:solidFill>
            </a:endParaRPr>
          </a:p>
        </p:txBody>
      </p:sp>
      <p:sp>
        <p:nvSpPr>
          <p:cNvPr id="90" name="Текст 7"/>
          <p:cNvSpPr>
            <a:spLocks noGrp="1"/>
          </p:cNvSpPr>
          <p:nvPr>
            <p:ph type="body" sz="quarter" idx="81" hasCustomPrompt="1"/>
          </p:nvPr>
        </p:nvSpPr>
        <p:spPr>
          <a:xfrm rot="16200000">
            <a:off x="-117115" y="5147945"/>
            <a:ext cx="1092838" cy="16121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600" b="1" spc="0" baseline="0">
                <a:solidFill>
                  <a:schemeClr val="tx1">
                    <a:alpha val="2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DISCOVER</a:t>
            </a:r>
          </a:p>
        </p:txBody>
      </p:sp>
      <p:cxnSp>
        <p:nvCxnSpPr>
          <p:cNvPr id="91" name="Прямая соединительная линия 17"/>
          <p:cNvCxnSpPr/>
          <p:nvPr/>
        </p:nvCxnSpPr>
        <p:spPr>
          <a:xfrm flipH="1">
            <a:off x="3220608" y="1"/>
            <a:ext cx="1" cy="53666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Прямая соединительная линия 18"/>
          <p:cNvCxnSpPr/>
          <p:nvPr/>
        </p:nvCxnSpPr>
        <p:spPr>
          <a:xfrm>
            <a:off x="8975893" y="6317275"/>
            <a:ext cx="0" cy="540725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574829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4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4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sldNum="0"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ice_00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9" name="Прямая соединительная линия 39"/>
          <p:cNvCxnSpPr/>
          <p:nvPr/>
        </p:nvCxnSpPr>
        <p:spPr>
          <a:xfrm>
            <a:off x="3220609" y="509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Прямая соединительная линия 44"/>
          <p:cNvCxnSpPr/>
          <p:nvPr/>
        </p:nvCxnSpPr>
        <p:spPr>
          <a:xfrm>
            <a:off x="8975893" y="-35814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Прямая соединительная линия 45"/>
          <p:cNvCxnSpPr/>
          <p:nvPr/>
        </p:nvCxnSpPr>
        <p:spPr>
          <a:xfrm>
            <a:off x="6097605" y="0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Прямая соединительная линия 46"/>
          <p:cNvCxnSpPr/>
          <p:nvPr/>
        </p:nvCxnSpPr>
        <p:spPr>
          <a:xfrm>
            <a:off x="6096000" y="2345425"/>
            <a:ext cx="0" cy="36132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Прямая соединительная линия 48"/>
          <p:cNvCxnSpPr/>
          <p:nvPr/>
        </p:nvCxnSpPr>
        <p:spPr>
          <a:xfrm>
            <a:off x="8975189" y="6316810"/>
            <a:ext cx="0" cy="541191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3" name="Group 212"/>
          <p:cNvGrpSpPr/>
          <p:nvPr/>
        </p:nvGrpSpPr>
        <p:grpSpPr>
          <a:xfrm>
            <a:off x="762001" y="3450166"/>
            <a:ext cx="2444531" cy="4946650"/>
            <a:chOff x="889918" y="1073150"/>
            <a:chExt cx="2444531" cy="4946650"/>
          </a:xfrm>
        </p:grpSpPr>
        <p:sp>
          <p:nvSpPr>
            <p:cNvPr id="214" name="Rounded Rectangle 213"/>
            <p:cNvSpPr/>
            <p:nvPr/>
          </p:nvSpPr>
          <p:spPr>
            <a:xfrm>
              <a:off x="1048562" y="1233758"/>
              <a:ext cx="2147239" cy="4652423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  <a:effectLst>
              <a:outerShdw blurRad="444500" dist="3810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grpSp>
          <p:nvGrpSpPr>
            <p:cNvPr id="215" name="Group 214"/>
            <p:cNvGrpSpPr/>
            <p:nvPr/>
          </p:nvGrpSpPr>
          <p:grpSpPr>
            <a:xfrm>
              <a:off x="889918" y="1073150"/>
              <a:ext cx="2444531" cy="4946650"/>
              <a:chOff x="2326834" y="1073150"/>
              <a:chExt cx="2444531" cy="4946650"/>
            </a:xfrm>
          </p:grpSpPr>
          <p:sp>
            <p:nvSpPr>
              <p:cNvPr id="216" name="Скругленный прямоугольник 51"/>
              <p:cNvSpPr/>
              <p:nvPr/>
            </p:nvSpPr>
            <p:spPr>
              <a:xfrm>
                <a:off x="2326834" y="2095291"/>
                <a:ext cx="180301" cy="357521"/>
              </a:xfrm>
              <a:prstGeom prst="roundRect">
                <a:avLst/>
              </a:prstGeom>
              <a:gradFill>
                <a:gsLst>
                  <a:gs pos="90000">
                    <a:srgbClr val="A6A6A6"/>
                  </a:gs>
                  <a:gs pos="6000">
                    <a:schemeClr val="tx1">
                      <a:lumMod val="65000"/>
                      <a:lumOff val="35000"/>
                    </a:schemeClr>
                  </a:gs>
                  <a:gs pos="15000">
                    <a:srgbClr val="CCCCCC"/>
                  </a:gs>
                  <a:gs pos="65000">
                    <a:schemeClr val="bg1">
                      <a:lumMod val="95000"/>
                    </a:schemeClr>
                  </a:gs>
                  <a:gs pos="0">
                    <a:schemeClr val="bg1">
                      <a:lumMod val="6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162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3"/>
              </a:p>
            </p:txBody>
          </p:sp>
          <p:sp>
            <p:nvSpPr>
              <p:cNvPr id="217" name="Скругленный прямоугольник 51"/>
              <p:cNvSpPr/>
              <p:nvPr/>
            </p:nvSpPr>
            <p:spPr>
              <a:xfrm>
                <a:off x="2326834" y="2553985"/>
                <a:ext cx="180301" cy="357521"/>
              </a:xfrm>
              <a:prstGeom prst="roundRect">
                <a:avLst/>
              </a:prstGeom>
              <a:gradFill>
                <a:gsLst>
                  <a:gs pos="90000">
                    <a:srgbClr val="A6A6A6"/>
                  </a:gs>
                  <a:gs pos="6000">
                    <a:schemeClr val="tx1">
                      <a:lumMod val="65000"/>
                      <a:lumOff val="35000"/>
                    </a:schemeClr>
                  </a:gs>
                  <a:gs pos="15000">
                    <a:srgbClr val="CCCCCC"/>
                  </a:gs>
                  <a:gs pos="65000">
                    <a:schemeClr val="bg1">
                      <a:lumMod val="95000"/>
                    </a:schemeClr>
                  </a:gs>
                  <a:gs pos="0">
                    <a:schemeClr val="bg1">
                      <a:lumMod val="6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162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3"/>
              </a:p>
            </p:txBody>
          </p:sp>
          <p:sp>
            <p:nvSpPr>
              <p:cNvPr id="218" name="Скругленный прямоугольник 51"/>
              <p:cNvSpPr/>
              <p:nvPr/>
            </p:nvSpPr>
            <p:spPr>
              <a:xfrm>
                <a:off x="4591064" y="2208369"/>
                <a:ext cx="180301" cy="599125"/>
              </a:xfrm>
              <a:prstGeom prst="roundRect">
                <a:avLst/>
              </a:prstGeom>
              <a:gradFill>
                <a:gsLst>
                  <a:gs pos="90000">
                    <a:srgbClr val="A6A6A6"/>
                  </a:gs>
                  <a:gs pos="6000">
                    <a:schemeClr val="tx1">
                      <a:lumMod val="65000"/>
                      <a:lumOff val="35000"/>
                    </a:schemeClr>
                  </a:gs>
                  <a:gs pos="15000">
                    <a:srgbClr val="CCCCCC"/>
                  </a:gs>
                  <a:gs pos="65000">
                    <a:schemeClr val="bg1">
                      <a:lumMod val="95000"/>
                    </a:schemeClr>
                  </a:gs>
                  <a:gs pos="0">
                    <a:schemeClr val="bg1">
                      <a:lumMod val="6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162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3"/>
              </a:p>
            </p:txBody>
          </p:sp>
          <p:sp>
            <p:nvSpPr>
              <p:cNvPr id="219" name="Скругленный прямоугольник 51"/>
              <p:cNvSpPr/>
              <p:nvPr/>
            </p:nvSpPr>
            <p:spPr>
              <a:xfrm>
                <a:off x="2326834" y="1742866"/>
                <a:ext cx="180301" cy="197853"/>
              </a:xfrm>
              <a:prstGeom prst="roundRect">
                <a:avLst/>
              </a:prstGeom>
              <a:gradFill>
                <a:gsLst>
                  <a:gs pos="90000">
                    <a:srgbClr val="A6A6A6"/>
                  </a:gs>
                  <a:gs pos="6000">
                    <a:schemeClr val="tx1">
                      <a:lumMod val="65000"/>
                      <a:lumOff val="35000"/>
                    </a:schemeClr>
                  </a:gs>
                  <a:gs pos="15000">
                    <a:srgbClr val="CCCCCC"/>
                  </a:gs>
                  <a:gs pos="65000">
                    <a:schemeClr val="bg1">
                      <a:lumMod val="95000"/>
                    </a:schemeClr>
                  </a:gs>
                  <a:gs pos="0">
                    <a:schemeClr val="bg1">
                      <a:lumMod val="6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162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3"/>
              </a:p>
            </p:txBody>
          </p:sp>
          <p:sp>
            <p:nvSpPr>
              <p:cNvPr id="220" name="Скругленный прямоугольник 54"/>
              <p:cNvSpPr/>
              <p:nvPr/>
            </p:nvSpPr>
            <p:spPr>
              <a:xfrm>
                <a:off x="2339842" y="1073150"/>
                <a:ext cx="2417895" cy="4946650"/>
              </a:xfrm>
              <a:prstGeom prst="roundRect">
                <a:avLst/>
              </a:prstGeom>
              <a:solidFill>
                <a:schemeClr val="tx1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3"/>
              </a:p>
            </p:txBody>
          </p:sp>
          <p:sp>
            <p:nvSpPr>
              <p:cNvPr id="221" name="Скругленный прямоугольник 54"/>
              <p:cNvSpPr/>
              <p:nvPr/>
            </p:nvSpPr>
            <p:spPr>
              <a:xfrm>
                <a:off x="2364581" y="1097757"/>
                <a:ext cx="2369343" cy="4895850"/>
              </a:xfrm>
              <a:prstGeom prst="roundRect">
                <a:avLst>
                  <a:gd name="adj" fmla="val 16167"/>
                </a:avLst>
              </a:prstGeom>
              <a:noFill/>
              <a:ln w="28575">
                <a:gradFill>
                  <a:gsLst>
                    <a:gs pos="0">
                      <a:schemeClr val="bg1">
                        <a:lumMod val="95000"/>
                      </a:schemeClr>
                    </a:gs>
                    <a:gs pos="4500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  <a:gs pos="2000">
                      <a:srgbClr val="808080"/>
                    </a:gs>
                    <a:gs pos="96000">
                      <a:srgbClr val="808080"/>
                    </a:gs>
                    <a:gs pos="92000">
                      <a:schemeClr val="tx1">
                        <a:lumMod val="50000"/>
                        <a:lumOff val="5000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3"/>
              </a:p>
            </p:txBody>
          </p:sp>
          <p:sp>
            <p:nvSpPr>
              <p:cNvPr id="222" name="Овал 57"/>
              <p:cNvSpPr/>
              <p:nvPr/>
            </p:nvSpPr>
            <p:spPr>
              <a:xfrm flipH="1">
                <a:off x="3784134" y="1246808"/>
                <a:ext cx="59518" cy="58098"/>
              </a:xfrm>
              <a:prstGeom prst="ellipse">
                <a:avLst/>
              </a:prstGeom>
              <a:solidFill>
                <a:schemeClr val="bg1">
                  <a:alpha val="10000"/>
                </a:schemeClr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3" dirty="0"/>
                  <a:t> </a:t>
                </a:r>
              </a:p>
            </p:txBody>
          </p:sp>
          <p:sp>
            <p:nvSpPr>
              <p:cNvPr id="223" name="Скругленный прямоугольник 56"/>
              <p:cNvSpPr/>
              <p:nvPr/>
            </p:nvSpPr>
            <p:spPr>
              <a:xfrm>
                <a:off x="3396343" y="1252998"/>
                <a:ext cx="295988" cy="45719"/>
              </a:xfrm>
              <a:prstGeom prst="round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3"/>
              </a:p>
            </p:txBody>
          </p:sp>
          <p:cxnSp>
            <p:nvCxnSpPr>
              <p:cNvPr id="224" name="Straight Connector 223"/>
              <p:cNvCxnSpPr/>
              <p:nvPr/>
            </p:nvCxnSpPr>
            <p:spPr>
              <a:xfrm>
                <a:off x="4712494" y="1571734"/>
                <a:ext cx="35719" cy="209"/>
              </a:xfrm>
              <a:prstGeom prst="line">
                <a:avLst/>
              </a:prstGeom>
              <a:ln w="50800">
                <a:solidFill>
                  <a:schemeClr val="tx1">
                    <a:alpha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Straight Connector 224"/>
              <p:cNvCxnSpPr/>
              <p:nvPr/>
            </p:nvCxnSpPr>
            <p:spPr>
              <a:xfrm>
                <a:off x="2347097" y="1571734"/>
                <a:ext cx="35719" cy="209"/>
              </a:xfrm>
              <a:prstGeom prst="line">
                <a:avLst/>
              </a:prstGeom>
              <a:ln w="50800">
                <a:solidFill>
                  <a:schemeClr val="tx1">
                    <a:alpha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Straight Connector 225"/>
              <p:cNvCxnSpPr/>
              <p:nvPr/>
            </p:nvCxnSpPr>
            <p:spPr>
              <a:xfrm>
                <a:off x="4715351" y="5525556"/>
                <a:ext cx="35719" cy="209"/>
              </a:xfrm>
              <a:prstGeom prst="line">
                <a:avLst/>
              </a:prstGeom>
              <a:ln w="50800">
                <a:solidFill>
                  <a:schemeClr val="tx1">
                    <a:alpha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Straight Connector 226"/>
              <p:cNvCxnSpPr/>
              <p:nvPr/>
            </p:nvCxnSpPr>
            <p:spPr>
              <a:xfrm>
                <a:off x="2349954" y="5525556"/>
                <a:ext cx="35719" cy="209"/>
              </a:xfrm>
              <a:prstGeom prst="line">
                <a:avLst/>
              </a:prstGeom>
              <a:ln w="50800">
                <a:solidFill>
                  <a:schemeClr val="tx1">
                    <a:alpha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28" name="Picture Placeholder 227"/>
          <p:cNvSpPr>
            <a:spLocks noGrp="1"/>
          </p:cNvSpPr>
          <p:nvPr>
            <p:ph type="pic" sz="quarter" idx="64" hasCustomPrompt="1"/>
          </p:nvPr>
        </p:nvSpPr>
        <p:spPr>
          <a:xfrm>
            <a:off x="905885" y="3601439"/>
            <a:ext cx="2147239" cy="4652423"/>
          </a:xfrm>
          <a:custGeom>
            <a:avLst/>
            <a:gdLst>
              <a:gd name="connsiteX0" fmla="*/ 231213 w 2147239"/>
              <a:gd name="connsiteY0" fmla="*/ 0 h 4652423"/>
              <a:gd name="connsiteX1" fmla="*/ 478306 w 2147239"/>
              <a:gd name="connsiteY1" fmla="*/ 0 h 4652423"/>
              <a:gd name="connsiteX2" fmla="*/ 478306 w 2147239"/>
              <a:gd name="connsiteY2" fmla="*/ 24937 h 4652423"/>
              <a:gd name="connsiteX3" fmla="*/ 629122 w 2147239"/>
              <a:gd name="connsiteY3" fmla="*/ 175753 h 4652423"/>
              <a:gd name="connsiteX4" fmla="*/ 1518115 w 2147239"/>
              <a:gd name="connsiteY4" fmla="*/ 175753 h 4652423"/>
              <a:gd name="connsiteX5" fmla="*/ 1668931 w 2147239"/>
              <a:gd name="connsiteY5" fmla="*/ 24937 h 4652423"/>
              <a:gd name="connsiteX6" fmla="*/ 1668931 w 2147239"/>
              <a:gd name="connsiteY6" fmla="*/ 0 h 4652423"/>
              <a:gd name="connsiteX7" fmla="*/ 1916094 w 2147239"/>
              <a:gd name="connsiteY7" fmla="*/ 0 h 4652423"/>
              <a:gd name="connsiteX8" fmla="*/ 2147239 w 2147239"/>
              <a:gd name="connsiteY8" fmla="*/ 231145 h 4652423"/>
              <a:gd name="connsiteX9" fmla="*/ 2147239 w 2147239"/>
              <a:gd name="connsiteY9" fmla="*/ 2061228 h 4652423"/>
              <a:gd name="connsiteX10" fmla="*/ 2147239 w 2147239"/>
              <a:gd name="connsiteY10" fmla="*/ 2590554 h 4652423"/>
              <a:gd name="connsiteX11" fmla="*/ 2147239 w 2147239"/>
              <a:gd name="connsiteY11" fmla="*/ 4420637 h 4652423"/>
              <a:gd name="connsiteX12" fmla="*/ 1916094 w 2147239"/>
              <a:gd name="connsiteY12" fmla="*/ 4651782 h 4652423"/>
              <a:gd name="connsiteX13" fmla="*/ 1158870 w 2147239"/>
              <a:gd name="connsiteY13" fmla="*/ 4651782 h 4652423"/>
              <a:gd name="connsiteX14" fmla="*/ 1155695 w 2147239"/>
              <a:gd name="connsiteY14" fmla="*/ 4652423 h 4652423"/>
              <a:gd name="connsiteX15" fmla="*/ 231145 w 2147239"/>
              <a:gd name="connsiteY15" fmla="*/ 4652423 h 4652423"/>
              <a:gd name="connsiteX16" fmla="*/ 0 w 2147239"/>
              <a:gd name="connsiteY16" fmla="*/ 4421278 h 4652423"/>
              <a:gd name="connsiteX17" fmla="*/ 0 w 2147239"/>
              <a:gd name="connsiteY17" fmla="*/ 2061869 h 4652423"/>
              <a:gd name="connsiteX18" fmla="*/ 68 w 2147239"/>
              <a:gd name="connsiteY18" fmla="*/ 2061195 h 4652423"/>
              <a:gd name="connsiteX19" fmla="*/ 68 w 2147239"/>
              <a:gd name="connsiteY19" fmla="*/ 231145 h 4652423"/>
              <a:gd name="connsiteX20" fmla="*/ 231213 w 2147239"/>
              <a:gd name="connsiteY20" fmla="*/ 0 h 4652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147239" h="4652423">
                <a:moveTo>
                  <a:pt x="231213" y="0"/>
                </a:moveTo>
                <a:lnTo>
                  <a:pt x="478306" y="0"/>
                </a:lnTo>
                <a:lnTo>
                  <a:pt x="478306" y="24937"/>
                </a:lnTo>
                <a:cubicBezTo>
                  <a:pt x="478306" y="108230"/>
                  <a:pt x="545829" y="175753"/>
                  <a:pt x="629122" y="175753"/>
                </a:cubicBezTo>
                <a:lnTo>
                  <a:pt x="1518115" y="175753"/>
                </a:lnTo>
                <a:cubicBezTo>
                  <a:pt x="1601408" y="175753"/>
                  <a:pt x="1668931" y="108230"/>
                  <a:pt x="1668931" y="24937"/>
                </a:cubicBezTo>
                <a:lnTo>
                  <a:pt x="1668931" y="0"/>
                </a:lnTo>
                <a:lnTo>
                  <a:pt x="1916094" y="0"/>
                </a:lnTo>
                <a:cubicBezTo>
                  <a:pt x="2043752" y="0"/>
                  <a:pt x="2147239" y="103487"/>
                  <a:pt x="2147239" y="231145"/>
                </a:cubicBezTo>
                <a:lnTo>
                  <a:pt x="2147239" y="2061228"/>
                </a:lnTo>
                <a:lnTo>
                  <a:pt x="2147239" y="2590554"/>
                </a:lnTo>
                <a:lnTo>
                  <a:pt x="2147239" y="4420637"/>
                </a:lnTo>
                <a:cubicBezTo>
                  <a:pt x="2147239" y="4548295"/>
                  <a:pt x="2043752" y="4651782"/>
                  <a:pt x="1916094" y="4651782"/>
                </a:cubicBezTo>
                <a:lnTo>
                  <a:pt x="1158870" y="4651782"/>
                </a:lnTo>
                <a:lnTo>
                  <a:pt x="1155695" y="4652423"/>
                </a:lnTo>
                <a:lnTo>
                  <a:pt x="231145" y="4652423"/>
                </a:lnTo>
                <a:cubicBezTo>
                  <a:pt x="103487" y="4652423"/>
                  <a:pt x="0" y="4548936"/>
                  <a:pt x="0" y="4421278"/>
                </a:cubicBezTo>
                <a:lnTo>
                  <a:pt x="0" y="2061869"/>
                </a:lnTo>
                <a:lnTo>
                  <a:pt x="68" y="2061195"/>
                </a:lnTo>
                <a:lnTo>
                  <a:pt x="68" y="231145"/>
                </a:lnTo>
                <a:cubicBezTo>
                  <a:pt x="68" y="103487"/>
                  <a:pt x="103555" y="0"/>
                  <a:pt x="231213" y="0"/>
                </a:cubicBezTo>
                <a:close/>
              </a:path>
            </a:pathLst>
          </a:custGeom>
          <a:solidFill>
            <a:schemeClr val="tx1">
              <a:alpha val="10000"/>
            </a:schemeClr>
          </a:solidFill>
          <a:ln w="3175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100" b="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Drop your image here</a:t>
            </a:r>
          </a:p>
        </p:txBody>
      </p:sp>
      <p:grpSp>
        <p:nvGrpSpPr>
          <p:cNvPr id="229" name="Group 228"/>
          <p:cNvGrpSpPr/>
          <p:nvPr/>
        </p:nvGrpSpPr>
        <p:grpSpPr>
          <a:xfrm>
            <a:off x="3814764" y="5278539"/>
            <a:ext cx="2449294" cy="4946650"/>
            <a:chOff x="3729678" y="1073150"/>
            <a:chExt cx="2449294" cy="4946650"/>
          </a:xfrm>
        </p:grpSpPr>
        <p:sp>
          <p:nvSpPr>
            <p:cNvPr id="230" name="Rounded Rectangle 229"/>
            <p:cNvSpPr/>
            <p:nvPr/>
          </p:nvSpPr>
          <p:spPr>
            <a:xfrm>
              <a:off x="3868411" y="1226223"/>
              <a:ext cx="2147239" cy="4652423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  <a:effectLst>
              <a:outerShdw blurRad="444500" dist="3810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grpSp>
          <p:nvGrpSpPr>
            <p:cNvPr id="231" name="Group 230"/>
            <p:cNvGrpSpPr/>
            <p:nvPr/>
          </p:nvGrpSpPr>
          <p:grpSpPr>
            <a:xfrm>
              <a:off x="3729678" y="1073150"/>
              <a:ext cx="2449294" cy="4946650"/>
              <a:chOff x="2326834" y="1073150"/>
              <a:chExt cx="2449294" cy="4946650"/>
            </a:xfrm>
          </p:grpSpPr>
          <p:sp>
            <p:nvSpPr>
              <p:cNvPr id="232" name="Скругленный прямоугольник 51"/>
              <p:cNvSpPr/>
              <p:nvPr/>
            </p:nvSpPr>
            <p:spPr>
              <a:xfrm>
                <a:off x="2326834" y="2095291"/>
                <a:ext cx="180301" cy="357521"/>
              </a:xfrm>
              <a:prstGeom prst="roundRect">
                <a:avLst/>
              </a:prstGeom>
              <a:gradFill>
                <a:gsLst>
                  <a:gs pos="90000">
                    <a:srgbClr val="A6A6A6"/>
                  </a:gs>
                  <a:gs pos="6000">
                    <a:schemeClr val="tx1">
                      <a:lumMod val="65000"/>
                      <a:lumOff val="35000"/>
                    </a:schemeClr>
                  </a:gs>
                  <a:gs pos="15000">
                    <a:srgbClr val="CCCCCC"/>
                  </a:gs>
                  <a:gs pos="65000">
                    <a:schemeClr val="bg1">
                      <a:lumMod val="95000"/>
                    </a:schemeClr>
                  </a:gs>
                  <a:gs pos="0">
                    <a:schemeClr val="bg1">
                      <a:lumMod val="6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162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3"/>
              </a:p>
            </p:txBody>
          </p:sp>
          <p:sp>
            <p:nvSpPr>
              <p:cNvPr id="233" name="Скругленный прямоугольник 51"/>
              <p:cNvSpPr/>
              <p:nvPr/>
            </p:nvSpPr>
            <p:spPr>
              <a:xfrm>
                <a:off x="2326834" y="2553985"/>
                <a:ext cx="180301" cy="357521"/>
              </a:xfrm>
              <a:prstGeom prst="roundRect">
                <a:avLst/>
              </a:prstGeom>
              <a:gradFill>
                <a:gsLst>
                  <a:gs pos="90000">
                    <a:srgbClr val="A6A6A6"/>
                  </a:gs>
                  <a:gs pos="6000">
                    <a:schemeClr val="tx1">
                      <a:lumMod val="65000"/>
                      <a:lumOff val="35000"/>
                    </a:schemeClr>
                  </a:gs>
                  <a:gs pos="15000">
                    <a:srgbClr val="CCCCCC"/>
                  </a:gs>
                  <a:gs pos="65000">
                    <a:schemeClr val="bg1">
                      <a:lumMod val="95000"/>
                    </a:schemeClr>
                  </a:gs>
                  <a:gs pos="0">
                    <a:schemeClr val="bg1">
                      <a:lumMod val="6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162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3"/>
              </a:p>
            </p:txBody>
          </p:sp>
          <p:sp>
            <p:nvSpPr>
              <p:cNvPr id="234" name="Скругленный прямоугольник 51"/>
              <p:cNvSpPr/>
              <p:nvPr/>
            </p:nvSpPr>
            <p:spPr>
              <a:xfrm>
                <a:off x="4595827" y="2208369"/>
                <a:ext cx="180301" cy="599125"/>
              </a:xfrm>
              <a:prstGeom prst="roundRect">
                <a:avLst/>
              </a:prstGeom>
              <a:gradFill>
                <a:gsLst>
                  <a:gs pos="90000">
                    <a:srgbClr val="A6A6A6"/>
                  </a:gs>
                  <a:gs pos="6000">
                    <a:schemeClr val="tx1">
                      <a:lumMod val="65000"/>
                      <a:lumOff val="35000"/>
                    </a:schemeClr>
                  </a:gs>
                  <a:gs pos="15000">
                    <a:srgbClr val="CCCCCC"/>
                  </a:gs>
                  <a:gs pos="65000">
                    <a:schemeClr val="bg1">
                      <a:lumMod val="95000"/>
                    </a:schemeClr>
                  </a:gs>
                  <a:gs pos="0">
                    <a:schemeClr val="bg1">
                      <a:lumMod val="6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162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3"/>
              </a:p>
            </p:txBody>
          </p:sp>
          <p:sp>
            <p:nvSpPr>
              <p:cNvPr id="235" name="Скругленный прямоугольник 51"/>
              <p:cNvSpPr/>
              <p:nvPr/>
            </p:nvSpPr>
            <p:spPr>
              <a:xfrm>
                <a:off x="2326834" y="1742866"/>
                <a:ext cx="180301" cy="197853"/>
              </a:xfrm>
              <a:prstGeom prst="roundRect">
                <a:avLst/>
              </a:prstGeom>
              <a:gradFill>
                <a:gsLst>
                  <a:gs pos="90000">
                    <a:srgbClr val="A6A6A6"/>
                  </a:gs>
                  <a:gs pos="6000">
                    <a:schemeClr val="tx1">
                      <a:lumMod val="65000"/>
                      <a:lumOff val="35000"/>
                    </a:schemeClr>
                  </a:gs>
                  <a:gs pos="15000">
                    <a:srgbClr val="CCCCCC"/>
                  </a:gs>
                  <a:gs pos="65000">
                    <a:schemeClr val="bg1">
                      <a:lumMod val="95000"/>
                    </a:schemeClr>
                  </a:gs>
                  <a:gs pos="0">
                    <a:schemeClr val="bg1">
                      <a:lumMod val="6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162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3"/>
              </a:p>
            </p:txBody>
          </p:sp>
          <p:sp>
            <p:nvSpPr>
              <p:cNvPr id="236" name="Скругленный прямоугольник 54"/>
              <p:cNvSpPr/>
              <p:nvPr/>
            </p:nvSpPr>
            <p:spPr>
              <a:xfrm>
                <a:off x="2339842" y="1073150"/>
                <a:ext cx="2417895" cy="4946650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3"/>
              </a:p>
            </p:txBody>
          </p:sp>
          <p:sp>
            <p:nvSpPr>
              <p:cNvPr id="237" name="Скругленный прямоугольник 54"/>
              <p:cNvSpPr/>
              <p:nvPr/>
            </p:nvSpPr>
            <p:spPr>
              <a:xfrm>
                <a:off x="2364581" y="1097757"/>
                <a:ext cx="2369343" cy="4895850"/>
              </a:xfrm>
              <a:prstGeom prst="roundRect">
                <a:avLst>
                  <a:gd name="adj" fmla="val 16167"/>
                </a:avLst>
              </a:prstGeom>
              <a:solidFill>
                <a:schemeClr val="bg1">
                  <a:alpha val="70000"/>
                </a:schemeClr>
              </a:solidFill>
              <a:ln w="28575">
                <a:gradFill>
                  <a:gsLst>
                    <a:gs pos="0">
                      <a:schemeClr val="bg1"/>
                    </a:gs>
                    <a:gs pos="10000">
                      <a:schemeClr val="bg1"/>
                    </a:gs>
                    <a:gs pos="100000">
                      <a:schemeClr val="bg1"/>
                    </a:gs>
                    <a:gs pos="90000">
                      <a:schemeClr val="bg1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3"/>
              </a:p>
            </p:txBody>
          </p:sp>
          <p:sp>
            <p:nvSpPr>
              <p:cNvPr id="238" name="Овал 57"/>
              <p:cNvSpPr/>
              <p:nvPr/>
            </p:nvSpPr>
            <p:spPr>
              <a:xfrm flipH="1">
                <a:off x="3784134" y="1246808"/>
                <a:ext cx="59518" cy="58098"/>
              </a:xfrm>
              <a:prstGeom prst="ellipse">
                <a:avLst/>
              </a:prstGeom>
              <a:gradFill>
                <a:gsLst>
                  <a:gs pos="100000">
                    <a:schemeClr val="tx1">
                      <a:lumMod val="50000"/>
                      <a:lumOff val="50000"/>
                    </a:schemeClr>
                  </a:gs>
                  <a:gs pos="0">
                    <a:schemeClr val="tx1"/>
                  </a:gs>
                </a:gsLst>
                <a:lin ang="5400000" scaled="1"/>
              </a:gra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3" dirty="0"/>
                  <a:t> </a:t>
                </a:r>
              </a:p>
            </p:txBody>
          </p:sp>
          <p:sp>
            <p:nvSpPr>
              <p:cNvPr id="239" name="Скругленный прямоугольник 56"/>
              <p:cNvSpPr/>
              <p:nvPr/>
            </p:nvSpPr>
            <p:spPr>
              <a:xfrm>
                <a:off x="3396343" y="1252998"/>
                <a:ext cx="295988" cy="45719"/>
              </a:xfrm>
              <a:prstGeom prst="roundRect">
                <a:avLst/>
              </a:prstGeom>
              <a:gradFill>
                <a:gsLst>
                  <a:gs pos="100000">
                    <a:schemeClr val="tx1">
                      <a:lumMod val="50000"/>
                      <a:lumOff val="50000"/>
                    </a:schemeClr>
                  </a:gs>
                  <a:gs pos="0">
                    <a:schemeClr val="tx1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3"/>
              </a:p>
            </p:txBody>
          </p:sp>
          <p:cxnSp>
            <p:nvCxnSpPr>
              <p:cNvPr id="240" name="Straight Connector 239"/>
              <p:cNvCxnSpPr/>
              <p:nvPr/>
            </p:nvCxnSpPr>
            <p:spPr>
              <a:xfrm>
                <a:off x="4722018" y="1571734"/>
                <a:ext cx="35719" cy="209"/>
              </a:xfrm>
              <a:prstGeom prst="line">
                <a:avLst/>
              </a:prstGeom>
              <a:ln w="50800">
                <a:solidFill>
                  <a:schemeClr val="tx1">
                    <a:alpha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Straight Connector 240"/>
              <p:cNvCxnSpPr/>
              <p:nvPr/>
            </p:nvCxnSpPr>
            <p:spPr>
              <a:xfrm>
                <a:off x="2339954" y="1571734"/>
                <a:ext cx="35719" cy="209"/>
              </a:xfrm>
              <a:prstGeom prst="line">
                <a:avLst/>
              </a:prstGeom>
              <a:ln w="50800">
                <a:solidFill>
                  <a:schemeClr val="tx1">
                    <a:alpha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Straight Connector 241"/>
              <p:cNvCxnSpPr/>
              <p:nvPr/>
            </p:nvCxnSpPr>
            <p:spPr>
              <a:xfrm>
                <a:off x="4722494" y="5525556"/>
                <a:ext cx="35719" cy="209"/>
              </a:xfrm>
              <a:prstGeom prst="line">
                <a:avLst/>
              </a:prstGeom>
              <a:ln w="50800">
                <a:solidFill>
                  <a:schemeClr val="tx1">
                    <a:alpha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Straight Connector 242"/>
              <p:cNvCxnSpPr/>
              <p:nvPr/>
            </p:nvCxnSpPr>
            <p:spPr>
              <a:xfrm>
                <a:off x="2340430" y="5525556"/>
                <a:ext cx="35719" cy="209"/>
              </a:xfrm>
              <a:prstGeom prst="line">
                <a:avLst/>
              </a:prstGeom>
              <a:ln w="50800">
                <a:solidFill>
                  <a:schemeClr val="tx1">
                    <a:alpha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44" name="Picture Placeholder 243"/>
          <p:cNvSpPr>
            <a:spLocks noGrp="1"/>
          </p:cNvSpPr>
          <p:nvPr>
            <p:ph type="pic" sz="quarter" idx="65" hasCustomPrompt="1"/>
          </p:nvPr>
        </p:nvSpPr>
        <p:spPr>
          <a:xfrm>
            <a:off x="3958648" y="5429813"/>
            <a:ext cx="2147239" cy="4652423"/>
          </a:xfrm>
          <a:custGeom>
            <a:avLst/>
            <a:gdLst>
              <a:gd name="connsiteX0" fmla="*/ 231213 w 2147239"/>
              <a:gd name="connsiteY0" fmla="*/ 0 h 4652423"/>
              <a:gd name="connsiteX1" fmla="*/ 478306 w 2147239"/>
              <a:gd name="connsiteY1" fmla="*/ 0 h 4652423"/>
              <a:gd name="connsiteX2" fmla="*/ 478306 w 2147239"/>
              <a:gd name="connsiteY2" fmla="*/ 24937 h 4652423"/>
              <a:gd name="connsiteX3" fmla="*/ 629122 w 2147239"/>
              <a:gd name="connsiteY3" fmla="*/ 175753 h 4652423"/>
              <a:gd name="connsiteX4" fmla="*/ 1518115 w 2147239"/>
              <a:gd name="connsiteY4" fmla="*/ 175753 h 4652423"/>
              <a:gd name="connsiteX5" fmla="*/ 1668931 w 2147239"/>
              <a:gd name="connsiteY5" fmla="*/ 24937 h 4652423"/>
              <a:gd name="connsiteX6" fmla="*/ 1668931 w 2147239"/>
              <a:gd name="connsiteY6" fmla="*/ 0 h 4652423"/>
              <a:gd name="connsiteX7" fmla="*/ 1916094 w 2147239"/>
              <a:gd name="connsiteY7" fmla="*/ 0 h 4652423"/>
              <a:gd name="connsiteX8" fmla="*/ 2147239 w 2147239"/>
              <a:gd name="connsiteY8" fmla="*/ 231145 h 4652423"/>
              <a:gd name="connsiteX9" fmla="*/ 2147239 w 2147239"/>
              <a:gd name="connsiteY9" fmla="*/ 2061228 h 4652423"/>
              <a:gd name="connsiteX10" fmla="*/ 2147239 w 2147239"/>
              <a:gd name="connsiteY10" fmla="*/ 2590554 h 4652423"/>
              <a:gd name="connsiteX11" fmla="*/ 2147239 w 2147239"/>
              <a:gd name="connsiteY11" fmla="*/ 4420637 h 4652423"/>
              <a:gd name="connsiteX12" fmla="*/ 1916094 w 2147239"/>
              <a:gd name="connsiteY12" fmla="*/ 4651782 h 4652423"/>
              <a:gd name="connsiteX13" fmla="*/ 1158870 w 2147239"/>
              <a:gd name="connsiteY13" fmla="*/ 4651782 h 4652423"/>
              <a:gd name="connsiteX14" fmla="*/ 1155695 w 2147239"/>
              <a:gd name="connsiteY14" fmla="*/ 4652423 h 4652423"/>
              <a:gd name="connsiteX15" fmla="*/ 231145 w 2147239"/>
              <a:gd name="connsiteY15" fmla="*/ 4652423 h 4652423"/>
              <a:gd name="connsiteX16" fmla="*/ 0 w 2147239"/>
              <a:gd name="connsiteY16" fmla="*/ 4421278 h 4652423"/>
              <a:gd name="connsiteX17" fmla="*/ 0 w 2147239"/>
              <a:gd name="connsiteY17" fmla="*/ 2061869 h 4652423"/>
              <a:gd name="connsiteX18" fmla="*/ 68 w 2147239"/>
              <a:gd name="connsiteY18" fmla="*/ 2061195 h 4652423"/>
              <a:gd name="connsiteX19" fmla="*/ 68 w 2147239"/>
              <a:gd name="connsiteY19" fmla="*/ 231145 h 4652423"/>
              <a:gd name="connsiteX20" fmla="*/ 231213 w 2147239"/>
              <a:gd name="connsiteY20" fmla="*/ 0 h 4652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147239" h="4652423">
                <a:moveTo>
                  <a:pt x="231213" y="0"/>
                </a:moveTo>
                <a:lnTo>
                  <a:pt x="478306" y="0"/>
                </a:lnTo>
                <a:lnTo>
                  <a:pt x="478306" y="24937"/>
                </a:lnTo>
                <a:cubicBezTo>
                  <a:pt x="478306" y="108230"/>
                  <a:pt x="545829" y="175753"/>
                  <a:pt x="629122" y="175753"/>
                </a:cubicBezTo>
                <a:lnTo>
                  <a:pt x="1518115" y="175753"/>
                </a:lnTo>
                <a:cubicBezTo>
                  <a:pt x="1601408" y="175753"/>
                  <a:pt x="1668931" y="108230"/>
                  <a:pt x="1668931" y="24937"/>
                </a:cubicBezTo>
                <a:lnTo>
                  <a:pt x="1668931" y="0"/>
                </a:lnTo>
                <a:lnTo>
                  <a:pt x="1916094" y="0"/>
                </a:lnTo>
                <a:cubicBezTo>
                  <a:pt x="2043752" y="0"/>
                  <a:pt x="2147239" y="103487"/>
                  <a:pt x="2147239" y="231145"/>
                </a:cubicBezTo>
                <a:lnTo>
                  <a:pt x="2147239" y="2061228"/>
                </a:lnTo>
                <a:lnTo>
                  <a:pt x="2147239" y="2590554"/>
                </a:lnTo>
                <a:lnTo>
                  <a:pt x="2147239" y="4420637"/>
                </a:lnTo>
                <a:cubicBezTo>
                  <a:pt x="2147239" y="4548295"/>
                  <a:pt x="2043752" y="4651782"/>
                  <a:pt x="1916094" y="4651782"/>
                </a:cubicBezTo>
                <a:lnTo>
                  <a:pt x="1158870" y="4651782"/>
                </a:lnTo>
                <a:lnTo>
                  <a:pt x="1155695" y="4652423"/>
                </a:lnTo>
                <a:lnTo>
                  <a:pt x="231145" y="4652423"/>
                </a:lnTo>
                <a:cubicBezTo>
                  <a:pt x="103487" y="4652423"/>
                  <a:pt x="0" y="4548936"/>
                  <a:pt x="0" y="4421278"/>
                </a:cubicBezTo>
                <a:lnTo>
                  <a:pt x="0" y="2061869"/>
                </a:lnTo>
                <a:lnTo>
                  <a:pt x="68" y="2061195"/>
                </a:lnTo>
                <a:lnTo>
                  <a:pt x="68" y="231145"/>
                </a:lnTo>
                <a:cubicBezTo>
                  <a:pt x="68" y="103487"/>
                  <a:pt x="103555" y="0"/>
                  <a:pt x="231213" y="0"/>
                </a:cubicBezTo>
                <a:close/>
              </a:path>
            </a:pathLst>
          </a:custGeom>
          <a:solidFill>
            <a:schemeClr val="tx1">
              <a:alpha val="10000"/>
            </a:schemeClr>
          </a:solidFill>
          <a:ln w="3175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100" b="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Drop your image here</a:t>
            </a:r>
          </a:p>
        </p:txBody>
      </p:sp>
      <p:grpSp>
        <p:nvGrpSpPr>
          <p:cNvPr id="245" name="Group 244"/>
          <p:cNvGrpSpPr/>
          <p:nvPr/>
        </p:nvGrpSpPr>
        <p:grpSpPr>
          <a:xfrm>
            <a:off x="6844430" y="3797704"/>
            <a:ext cx="2449294" cy="4946650"/>
            <a:chOff x="3729678" y="1073150"/>
            <a:chExt cx="2449294" cy="4946650"/>
          </a:xfrm>
        </p:grpSpPr>
        <p:sp>
          <p:nvSpPr>
            <p:cNvPr id="246" name="Rounded Rectangle 245"/>
            <p:cNvSpPr/>
            <p:nvPr/>
          </p:nvSpPr>
          <p:spPr>
            <a:xfrm>
              <a:off x="3868411" y="1226223"/>
              <a:ext cx="2147239" cy="4652423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  <a:effectLst>
              <a:outerShdw blurRad="444500" dist="3810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grpSp>
          <p:nvGrpSpPr>
            <p:cNvPr id="247" name="Group 246"/>
            <p:cNvGrpSpPr/>
            <p:nvPr/>
          </p:nvGrpSpPr>
          <p:grpSpPr>
            <a:xfrm>
              <a:off x="3729678" y="1073150"/>
              <a:ext cx="2449294" cy="4946650"/>
              <a:chOff x="2326834" y="1073150"/>
              <a:chExt cx="2449294" cy="4946650"/>
            </a:xfrm>
          </p:grpSpPr>
          <p:sp>
            <p:nvSpPr>
              <p:cNvPr id="248" name="Скругленный прямоугольник 51"/>
              <p:cNvSpPr/>
              <p:nvPr/>
            </p:nvSpPr>
            <p:spPr>
              <a:xfrm>
                <a:off x="2326834" y="2095291"/>
                <a:ext cx="180301" cy="357521"/>
              </a:xfrm>
              <a:prstGeom prst="roundRect">
                <a:avLst/>
              </a:prstGeom>
              <a:gradFill>
                <a:gsLst>
                  <a:gs pos="90000">
                    <a:srgbClr val="A6A6A6"/>
                  </a:gs>
                  <a:gs pos="6000">
                    <a:schemeClr val="tx1">
                      <a:lumMod val="65000"/>
                      <a:lumOff val="35000"/>
                    </a:schemeClr>
                  </a:gs>
                  <a:gs pos="15000">
                    <a:srgbClr val="CCCCCC"/>
                  </a:gs>
                  <a:gs pos="65000">
                    <a:schemeClr val="bg1">
                      <a:lumMod val="95000"/>
                    </a:schemeClr>
                  </a:gs>
                  <a:gs pos="0">
                    <a:schemeClr val="bg1">
                      <a:lumMod val="6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162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3"/>
              </a:p>
            </p:txBody>
          </p:sp>
          <p:sp>
            <p:nvSpPr>
              <p:cNvPr id="249" name="Скругленный прямоугольник 51"/>
              <p:cNvSpPr/>
              <p:nvPr/>
            </p:nvSpPr>
            <p:spPr>
              <a:xfrm>
                <a:off x="2326834" y="2553985"/>
                <a:ext cx="180301" cy="357521"/>
              </a:xfrm>
              <a:prstGeom prst="roundRect">
                <a:avLst/>
              </a:prstGeom>
              <a:gradFill>
                <a:gsLst>
                  <a:gs pos="90000">
                    <a:srgbClr val="A6A6A6"/>
                  </a:gs>
                  <a:gs pos="6000">
                    <a:schemeClr val="tx1">
                      <a:lumMod val="65000"/>
                      <a:lumOff val="35000"/>
                    </a:schemeClr>
                  </a:gs>
                  <a:gs pos="15000">
                    <a:srgbClr val="CCCCCC"/>
                  </a:gs>
                  <a:gs pos="65000">
                    <a:schemeClr val="bg1">
                      <a:lumMod val="95000"/>
                    </a:schemeClr>
                  </a:gs>
                  <a:gs pos="0">
                    <a:schemeClr val="bg1">
                      <a:lumMod val="6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162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3"/>
              </a:p>
            </p:txBody>
          </p:sp>
          <p:sp>
            <p:nvSpPr>
              <p:cNvPr id="250" name="Скругленный прямоугольник 51"/>
              <p:cNvSpPr/>
              <p:nvPr/>
            </p:nvSpPr>
            <p:spPr>
              <a:xfrm>
                <a:off x="4595827" y="2208369"/>
                <a:ext cx="180301" cy="599125"/>
              </a:xfrm>
              <a:prstGeom prst="roundRect">
                <a:avLst/>
              </a:prstGeom>
              <a:gradFill>
                <a:gsLst>
                  <a:gs pos="90000">
                    <a:srgbClr val="A6A6A6"/>
                  </a:gs>
                  <a:gs pos="6000">
                    <a:schemeClr val="tx1">
                      <a:lumMod val="65000"/>
                      <a:lumOff val="35000"/>
                    </a:schemeClr>
                  </a:gs>
                  <a:gs pos="15000">
                    <a:srgbClr val="CCCCCC"/>
                  </a:gs>
                  <a:gs pos="65000">
                    <a:schemeClr val="bg1">
                      <a:lumMod val="95000"/>
                    </a:schemeClr>
                  </a:gs>
                  <a:gs pos="0">
                    <a:schemeClr val="bg1">
                      <a:lumMod val="6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162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3"/>
              </a:p>
            </p:txBody>
          </p:sp>
          <p:sp>
            <p:nvSpPr>
              <p:cNvPr id="251" name="Скругленный прямоугольник 51"/>
              <p:cNvSpPr/>
              <p:nvPr/>
            </p:nvSpPr>
            <p:spPr>
              <a:xfrm>
                <a:off x="2326834" y="1742866"/>
                <a:ext cx="180301" cy="197853"/>
              </a:xfrm>
              <a:prstGeom prst="roundRect">
                <a:avLst/>
              </a:prstGeom>
              <a:gradFill>
                <a:gsLst>
                  <a:gs pos="90000">
                    <a:srgbClr val="A6A6A6"/>
                  </a:gs>
                  <a:gs pos="6000">
                    <a:schemeClr val="tx1">
                      <a:lumMod val="65000"/>
                      <a:lumOff val="35000"/>
                    </a:schemeClr>
                  </a:gs>
                  <a:gs pos="15000">
                    <a:srgbClr val="CCCCCC"/>
                  </a:gs>
                  <a:gs pos="65000">
                    <a:schemeClr val="bg1">
                      <a:lumMod val="95000"/>
                    </a:schemeClr>
                  </a:gs>
                  <a:gs pos="0">
                    <a:schemeClr val="bg1">
                      <a:lumMod val="6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162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3"/>
              </a:p>
            </p:txBody>
          </p:sp>
          <p:sp>
            <p:nvSpPr>
              <p:cNvPr id="252" name="Скругленный прямоугольник 54"/>
              <p:cNvSpPr/>
              <p:nvPr/>
            </p:nvSpPr>
            <p:spPr>
              <a:xfrm>
                <a:off x="2339842" y="1073150"/>
                <a:ext cx="2417895" cy="4946650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3"/>
              </a:p>
            </p:txBody>
          </p:sp>
          <p:sp>
            <p:nvSpPr>
              <p:cNvPr id="253" name="Скругленный прямоугольник 54"/>
              <p:cNvSpPr/>
              <p:nvPr/>
            </p:nvSpPr>
            <p:spPr>
              <a:xfrm>
                <a:off x="2364581" y="1097757"/>
                <a:ext cx="2369343" cy="4895850"/>
              </a:xfrm>
              <a:prstGeom prst="roundRect">
                <a:avLst>
                  <a:gd name="adj" fmla="val 16167"/>
                </a:avLst>
              </a:prstGeom>
              <a:solidFill>
                <a:schemeClr val="bg1">
                  <a:alpha val="70000"/>
                </a:schemeClr>
              </a:solidFill>
              <a:ln w="28575">
                <a:gradFill>
                  <a:gsLst>
                    <a:gs pos="0">
                      <a:schemeClr val="bg1"/>
                    </a:gs>
                    <a:gs pos="10000">
                      <a:schemeClr val="bg1"/>
                    </a:gs>
                    <a:gs pos="100000">
                      <a:schemeClr val="bg1"/>
                    </a:gs>
                    <a:gs pos="90000">
                      <a:schemeClr val="bg1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3"/>
              </a:p>
            </p:txBody>
          </p:sp>
          <p:sp>
            <p:nvSpPr>
              <p:cNvPr id="254" name="Овал 57"/>
              <p:cNvSpPr/>
              <p:nvPr/>
            </p:nvSpPr>
            <p:spPr>
              <a:xfrm flipH="1">
                <a:off x="3784134" y="1246808"/>
                <a:ext cx="59518" cy="58098"/>
              </a:xfrm>
              <a:prstGeom prst="ellipse">
                <a:avLst/>
              </a:prstGeom>
              <a:gradFill>
                <a:gsLst>
                  <a:gs pos="100000">
                    <a:schemeClr val="tx1">
                      <a:lumMod val="50000"/>
                      <a:lumOff val="50000"/>
                    </a:schemeClr>
                  </a:gs>
                  <a:gs pos="0">
                    <a:schemeClr val="tx1"/>
                  </a:gs>
                </a:gsLst>
                <a:lin ang="5400000" scaled="1"/>
              </a:gra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3" dirty="0"/>
                  <a:t> </a:t>
                </a:r>
              </a:p>
            </p:txBody>
          </p:sp>
          <p:sp>
            <p:nvSpPr>
              <p:cNvPr id="255" name="Скругленный прямоугольник 56"/>
              <p:cNvSpPr/>
              <p:nvPr/>
            </p:nvSpPr>
            <p:spPr>
              <a:xfrm>
                <a:off x="3396343" y="1252998"/>
                <a:ext cx="295988" cy="45719"/>
              </a:xfrm>
              <a:prstGeom prst="roundRect">
                <a:avLst/>
              </a:prstGeom>
              <a:gradFill>
                <a:gsLst>
                  <a:gs pos="100000">
                    <a:schemeClr val="tx1">
                      <a:lumMod val="50000"/>
                      <a:lumOff val="50000"/>
                    </a:schemeClr>
                  </a:gs>
                  <a:gs pos="0">
                    <a:schemeClr val="tx1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3"/>
              </a:p>
            </p:txBody>
          </p:sp>
          <p:cxnSp>
            <p:nvCxnSpPr>
              <p:cNvPr id="256" name="Straight Connector 255"/>
              <p:cNvCxnSpPr/>
              <p:nvPr/>
            </p:nvCxnSpPr>
            <p:spPr>
              <a:xfrm>
                <a:off x="4722018" y="1571734"/>
                <a:ext cx="35719" cy="209"/>
              </a:xfrm>
              <a:prstGeom prst="line">
                <a:avLst/>
              </a:prstGeom>
              <a:ln w="50800">
                <a:solidFill>
                  <a:schemeClr val="tx1">
                    <a:alpha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" name="Straight Connector 256"/>
              <p:cNvCxnSpPr/>
              <p:nvPr/>
            </p:nvCxnSpPr>
            <p:spPr>
              <a:xfrm>
                <a:off x="2339954" y="1571734"/>
                <a:ext cx="35719" cy="209"/>
              </a:xfrm>
              <a:prstGeom prst="line">
                <a:avLst/>
              </a:prstGeom>
              <a:ln w="50800">
                <a:solidFill>
                  <a:schemeClr val="tx1">
                    <a:alpha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Straight Connector 257"/>
              <p:cNvCxnSpPr/>
              <p:nvPr/>
            </p:nvCxnSpPr>
            <p:spPr>
              <a:xfrm>
                <a:off x="4722494" y="5525556"/>
                <a:ext cx="35719" cy="209"/>
              </a:xfrm>
              <a:prstGeom prst="line">
                <a:avLst/>
              </a:prstGeom>
              <a:ln w="50800">
                <a:solidFill>
                  <a:schemeClr val="tx1">
                    <a:alpha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Straight Connector 258"/>
              <p:cNvCxnSpPr/>
              <p:nvPr/>
            </p:nvCxnSpPr>
            <p:spPr>
              <a:xfrm>
                <a:off x="2340430" y="5525556"/>
                <a:ext cx="35719" cy="209"/>
              </a:xfrm>
              <a:prstGeom prst="line">
                <a:avLst/>
              </a:prstGeom>
              <a:ln w="50800">
                <a:solidFill>
                  <a:schemeClr val="tx1">
                    <a:alpha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60" name="Picture Placeholder 259"/>
          <p:cNvSpPr>
            <a:spLocks noGrp="1"/>
          </p:cNvSpPr>
          <p:nvPr>
            <p:ph type="pic" sz="quarter" idx="71" hasCustomPrompt="1"/>
          </p:nvPr>
        </p:nvSpPr>
        <p:spPr>
          <a:xfrm>
            <a:off x="6988315" y="3948978"/>
            <a:ext cx="2147239" cy="4652423"/>
          </a:xfrm>
          <a:custGeom>
            <a:avLst/>
            <a:gdLst>
              <a:gd name="connsiteX0" fmla="*/ 231213 w 2147239"/>
              <a:gd name="connsiteY0" fmla="*/ 0 h 4652423"/>
              <a:gd name="connsiteX1" fmla="*/ 478306 w 2147239"/>
              <a:gd name="connsiteY1" fmla="*/ 0 h 4652423"/>
              <a:gd name="connsiteX2" fmla="*/ 478306 w 2147239"/>
              <a:gd name="connsiteY2" fmla="*/ 24937 h 4652423"/>
              <a:gd name="connsiteX3" fmla="*/ 629122 w 2147239"/>
              <a:gd name="connsiteY3" fmla="*/ 175753 h 4652423"/>
              <a:gd name="connsiteX4" fmla="*/ 1518115 w 2147239"/>
              <a:gd name="connsiteY4" fmla="*/ 175753 h 4652423"/>
              <a:gd name="connsiteX5" fmla="*/ 1668931 w 2147239"/>
              <a:gd name="connsiteY5" fmla="*/ 24937 h 4652423"/>
              <a:gd name="connsiteX6" fmla="*/ 1668931 w 2147239"/>
              <a:gd name="connsiteY6" fmla="*/ 0 h 4652423"/>
              <a:gd name="connsiteX7" fmla="*/ 1916094 w 2147239"/>
              <a:gd name="connsiteY7" fmla="*/ 0 h 4652423"/>
              <a:gd name="connsiteX8" fmla="*/ 2147239 w 2147239"/>
              <a:gd name="connsiteY8" fmla="*/ 231145 h 4652423"/>
              <a:gd name="connsiteX9" fmla="*/ 2147239 w 2147239"/>
              <a:gd name="connsiteY9" fmla="*/ 2061228 h 4652423"/>
              <a:gd name="connsiteX10" fmla="*/ 2147239 w 2147239"/>
              <a:gd name="connsiteY10" fmla="*/ 2590554 h 4652423"/>
              <a:gd name="connsiteX11" fmla="*/ 2147239 w 2147239"/>
              <a:gd name="connsiteY11" fmla="*/ 4420637 h 4652423"/>
              <a:gd name="connsiteX12" fmla="*/ 1916094 w 2147239"/>
              <a:gd name="connsiteY12" fmla="*/ 4651782 h 4652423"/>
              <a:gd name="connsiteX13" fmla="*/ 1158870 w 2147239"/>
              <a:gd name="connsiteY13" fmla="*/ 4651782 h 4652423"/>
              <a:gd name="connsiteX14" fmla="*/ 1155695 w 2147239"/>
              <a:gd name="connsiteY14" fmla="*/ 4652423 h 4652423"/>
              <a:gd name="connsiteX15" fmla="*/ 231145 w 2147239"/>
              <a:gd name="connsiteY15" fmla="*/ 4652423 h 4652423"/>
              <a:gd name="connsiteX16" fmla="*/ 0 w 2147239"/>
              <a:gd name="connsiteY16" fmla="*/ 4421278 h 4652423"/>
              <a:gd name="connsiteX17" fmla="*/ 0 w 2147239"/>
              <a:gd name="connsiteY17" fmla="*/ 2061869 h 4652423"/>
              <a:gd name="connsiteX18" fmla="*/ 68 w 2147239"/>
              <a:gd name="connsiteY18" fmla="*/ 2061195 h 4652423"/>
              <a:gd name="connsiteX19" fmla="*/ 68 w 2147239"/>
              <a:gd name="connsiteY19" fmla="*/ 231145 h 4652423"/>
              <a:gd name="connsiteX20" fmla="*/ 231213 w 2147239"/>
              <a:gd name="connsiteY20" fmla="*/ 0 h 4652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147239" h="4652423">
                <a:moveTo>
                  <a:pt x="231213" y="0"/>
                </a:moveTo>
                <a:lnTo>
                  <a:pt x="478306" y="0"/>
                </a:lnTo>
                <a:lnTo>
                  <a:pt x="478306" y="24937"/>
                </a:lnTo>
                <a:cubicBezTo>
                  <a:pt x="478306" y="108230"/>
                  <a:pt x="545829" y="175753"/>
                  <a:pt x="629122" y="175753"/>
                </a:cubicBezTo>
                <a:lnTo>
                  <a:pt x="1518115" y="175753"/>
                </a:lnTo>
                <a:cubicBezTo>
                  <a:pt x="1601408" y="175753"/>
                  <a:pt x="1668931" y="108230"/>
                  <a:pt x="1668931" y="24937"/>
                </a:cubicBezTo>
                <a:lnTo>
                  <a:pt x="1668931" y="0"/>
                </a:lnTo>
                <a:lnTo>
                  <a:pt x="1916094" y="0"/>
                </a:lnTo>
                <a:cubicBezTo>
                  <a:pt x="2043752" y="0"/>
                  <a:pt x="2147239" y="103487"/>
                  <a:pt x="2147239" y="231145"/>
                </a:cubicBezTo>
                <a:lnTo>
                  <a:pt x="2147239" y="2061228"/>
                </a:lnTo>
                <a:lnTo>
                  <a:pt x="2147239" y="2590554"/>
                </a:lnTo>
                <a:lnTo>
                  <a:pt x="2147239" y="4420637"/>
                </a:lnTo>
                <a:cubicBezTo>
                  <a:pt x="2147239" y="4548295"/>
                  <a:pt x="2043752" y="4651782"/>
                  <a:pt x="1916094" y="4651782"/>
                </a:cubicBezTo>
                <a:lnTo>
                  <a:pt x="1158870" y="4651782"/>
                </a:lnTo>
                <a:lnTo>
                  <a:pt x="1155695" y="4652423"/>
                </a:lnTo>
                <a:lnTo>
                  <a:pt x="231145" y="4652423"/>
                </a:lnTo>
                <a:cubicBezTo>
                  <a:pt x="103487" y="4652423"/>
                  <a:pt x="0" y="4548936"/>
                  <a:pt x="0" y="4421278"/>
                </a:cubicBezTo>
                <a:lnTo>
                  <a:pt x="0" y="2061869"/>
                </a:lnTo>
                <a:lnTo>
                  <a:pt x="68" y="2061195"/>
                </a:lnTo>
                <a:lnTo>
                  <a:pt x="68" y="231145"/>
                </a:lnTo>
                <a:cubicBezTo>
                  <a:pt x="68" y="103487"/>
                  <a:pt x="103555" y="0"/>
                  <a:pt x="231213" y="0"/>
                </a:cubicBezTo>
                <a:close/>
              </a:path>
            </a:pathLst>
          </a:custGeom>
          <a:solidFill>
            <a:schemeClr val="tx1">
              <a:alpha val="10000"/>
            </a:schemeClr>
          </a:solidFill>
          <a:ln w="3175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100" b="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Drop your image here</a:t>
            </a:r>
          </a:p>
        </p:txBody>
      </p:sp>
      <p:grpSp>
        <p:nvGrpSpPr>
          <p:cNvPr id="262" name="Group 261"/>
          <p:cNvGrpSpPr/>
          <p:nvPr/>
        </p:nvGrpSpPr>
        <p:grpSpPr>
          <a:xfrm>
            <a:off x="6850675" y="-1817157"/>
            <a:ext cx="2444531" cy="4946650"/>
            <a:chOff x="889918" y="1073150"/>
            <a:chExt cx="2444531" cy="4946650"/>
          </a:xfrm>
        </p:grpSpPr>
        <p:sp>
          <p:nvSpPr>
            <p:cNvPr id="263" name="Rounded Rectangle 262"/>
            <p:cNvSpPr/>
            <p:nvPr/>
          </p:nvSpPr>
          <p:spPr>
            <a:xfrm>
              <a:off x="1048562" y="1233758"/>
              <a:ext cx="2147239" cy="4652423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  <a:effectLst>
              <a:outerShdw blurRad="444500" dist="3810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grpSp>
          <p:nvGrpSpPr>
            <p:cNvPr id="264" name="Group 263"/>
            <p:cNvGrpSpPr/>
            <p:nvPr/>
          </p:nvGrpSpPr>
          <p:grpSpPr>
            <a:xfrm>
              <a:off x="889918" y="1073150"/>
              <a:ext cx="2444531" cy="4946650"/>
              <a:chOff x="2326834" y="1073150"/>
              <a:chExt cx="2444531" cy="4946650"/>
            </a:xfrm>
          </p:grpSpPr>
          <p:sp>
            <p:nvSpPr>
              <p:cNvPr id="265" name="Скругленный прямоугольник 51"/>
              <p:cNvSpPr/>
              <p:nvPr/>
            </p:nvSpPr>
            <p:spPr>
              <a:xfrm>
                <a:off x="2326834" y="2095291"/>
                <a:ext cx="180301" cy="357521"/>
              </a:xfrm>
              <a:prstGeom prst="roundRect">
                <a:avLst/>
              </a:prstGeom>
              <a:gradFill>
                <a:gsLst>
                  <a:gs pos="90000">
                    <a:srgbClr val="A6A6A6"/>
                  </a:gs>
                  <a:gs pos="6000">
                    <a:schemeClr val="tx1">
                      <a:lumMod val="65000"/>
                      <a:lumOff val="35000"/>
                    </a:schemeClr>
                  </a:gs>
                  <a:gs pos="15000">
                    <a:srgbClr val="CCCCCC"/>
                  </a:gs>
                  <a:gs pos="65000">
                    <a:schemeClr val="bg1">
                      <a:lumMod val="95000"/>
                    </a:schemeClr>
                  </a:gs>
                  <a:gs pos="0">
                    <a:schemeClr val="bg1">
                      <a:lumMod val="6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162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3"/>
              </a:p>
            </p:txBody>
          </p:sp>
          <p:sp>
            <p:nvSpPr>
              <p:cNvPr id="266" name="Скругленный прямоугольник 51"/>
              <p:cNvSpPr/>
              <p:nvPr/>
            </p:nvSpPr>
            <p:spPr>
              <a:xfrm>
                <a:off x="2326834" y="2553985"/>
                <a:ext cx="180301" cy="357521"/>
              </a:xfrm>
              <a:prstGeom prst="roundRect">
                <a:avLst/>
              </a:prstGeom>
              <a:gradFill>
                <a:gsLst>
                  <a:gs pos="90000">
                    <a:srgbClr val="A6A6A6"/>
                  </a:gs>
                  <a:gs pos="6000">
                    <a:schemeClr val="tx1">
                      <a:lumMod val="65000"/>
                      <a:lumOff val="35000"/>
                    </a:schemeClr>
                  </a:gs>
                  <a:gs pos="15000">
                    <a:srgbClr val="CCCCCC"/>
                  </a:gs>
                  <a:gs pos="65000">
                    <a:schemeClr val="bg1">
                      <a:lumMod val="95000"/>
                    </a:schemeClr>
                  </a:gs>
                  <a:gs pos="0">
                    <a:schemeClr val="bg1">
                      <a:lumMod val="6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162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3"/>
              </a:p>
            </p:txBody>
          </p:sp>
          <p:sp>
            <p:nvSpPr>
              <p:cNvPr id="267" name="Скругленный прямоугольник 51"/>
              <p:cNvSpPr/>
              <p:nvPr/>
            </p:nvSpPr>
            <p:spPr>
              <a:xfrm>
                <a:off x="4591064" y="2208369"/>
                <a:ext cx="180301" cy="599125"/>
              </a:xfrm>
              <a:prstGeom prst="roundRect">
                <a:avLst/>
              </a:prstGeom>
              <a:gradFill>
                <a:gsLst>
                  <a:gs pos="90000">
                    <a:srgbClr val="A6A6A6"/>
                  </a:gs>
                  <a:gs pos="6000">
                    <a:schemeClr val="tx1">
                      <a:lumMod val="65000"/>
                      <a:lumOff val="35000"/>
                    </a:schemeClr>
                  </a:gs>
                  <a:gs pos="15000">
                    <a:srgbClr val="CCCCCC"/>
                  </a:gs>
                  <a:gs pos="65000">
                    <a:schemeClr val="bg1">
                      <a:lumMod val="95000"/>
                    </a:schemeClr>
                  </a:gs>
                  <a:gs pos="0">
                    <a:schemeClr val="bg1">
                      <a:lumMod val="6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162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3"/>
              </a:p>
            </p:txBody>
          </p:sp>
          <p:sp>
            <p:nvSpPr>
              <p:cNvPr id="268" name="Скругленный прямоугольник 51"/>
              <p:cNvSpPr/>
              <p:nvPr/>
            </p:nvSpPr>
            <p:spPr>
              <a:xfrm>
                <a:off x="2326834" y="1742866"/>
                <a:ext cx="180301" cy="197853"/>
              </a:xfrm>
              <a:prstGeom prst="roundRect">
                <a:avLst/>
              </a:prstGeom>
              <a:gradFill>
                <a:gsLst>
                  <a:gs pos="90000">
                    <a:srgbClr val="A6A6A6"/>
                  </a:gs>
                  <a:gs pos="6000">
                    <a:schemeClr val="tx1">
                      <a:lumMod val="65000"/>
                      <a:lumOff val="35000"/>
                    </a:schemeClr>
                  </a:gs>
                  <a:gs pos="15000">
                    <a:srgbClr val="CCCCCC"/>
                  </a:gs>
                  <a:gs pos="65000">
                    <a:schemeClr val="bg1">
                      <a:lumMod val="95000"/>
                    </a:schemeClr>
                  </a:gs>
                  <a:gs pos="0">
                    <a:schemeClr val="bg1">
                      <a:lumMod val="6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162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3"/>
              </a:p>
            </p:txBody>
          </p:sp>
          <p:sp>
            <p:nvSpPr>
              <p:cNvPr id="269" name="Скругленный прямоугольник 54"/>
              <p:cNvSpPr/>
              <p:nvPr/>
            </p:nvSpPr>
            <p:spPr>
              <a:xfrm>
                <a:off x="2339842" y="1073150"/>
                <a:ext cx="2417895" cy="4946650"/>
              </a:xfrm>
              <a:prstGeom prst="roundRect">
                <a:avLst/>
              </a:prstGeom>
              <a:solidFill>
                <a:schemeClr val="tx1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3"/>
              </a:p>
            </p:txBody>
          </p:sp>
          <p:sp>
            <p:nvSpPr>
              <p:cNvPr id="270" name="Скругленный прямоугольник 54"/>
              <p:cNvSpPr/>
              <p:nvPr/>
            </p:nvSpPr>
            <p:spPr>
              <a:xfrm>
                <a:off x="2364581" y="1097757"/>
                <a:ext cx="2369343" cy="4895850"/>
              </a:xfrm>
              <a:prstGeom prst="roundRect">
                <a:avLst>
                  <a:gd name="adj" fmla="val 16167"/>
                </a:avLst>
              </a:prstGeom>
              <a:noFill/>
              <a:ln w="28575">
                <a:gradFill>
                  <a:gsLst>
                    <a:gs pos="0">
                      <a:schemeClr val="bg1">
                        <a:lumMod val="95000"/>
                      </a:schemeClr>
                    </a:gs>
                    <a:gs pos="4500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  <a:gs pos="2000">
                      <a:srgbClr val="808080"/>
                    </a:gs>
                    <a:gs pos="96000">
                      <a:srgbClr val="808080"/>
                    </a:gs>
                    <a:gs pos="92000">
                      <a:schemeClr val="tx1">
                        <a:lumMod val="50000"/>
                        <a:lumOff val="5000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3"/>
              </a:p>
            </p:txBody>
          </p:sp>
          <p:sp>
            <p:nvSpPr>
              <p:cNvPr id="271" name="Овал 57"/>
              <p:cNvSpPr/>
              <p:nvPr/>
            </p:nvSpPr>
            <p:spPr>
              <a:xfrm flipH="1">
                <a:off x="3784134" y="1246808"/>
                <a:ext cx="59518" cy="58098"/>
              </a:xfrm>
              <a:prstGeom prst="ellipse">
                <a:avLst/>
              </a:prstGeom>
              <a:solidFill>
                <a:schemeClr val="bg1">
                  <a:alpha val="10000"/>
                </a:schemeClr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3" dirty="0"/>
                  <a:t> </a:t>
                </a:r>
              </a:p>
            </p:txBody>
          </p:sp>
          <p:sp>
            <p:nvSpPr>
              <p:cNvPr id="272" name="Скругленный прямоугольник 56"/>
              <p:cNvSpPr/>
              <p:nvPr/>
            </p:nvSpPr>
            <p:spPr>
              <a:xfrm>
                <a:off x="3396343" y="1252998"/>
                <a:ext cx="295988" cy="45719"/>
              </a:xfrm>
              <a:prstGeom prst="round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3"/>
              </a:p>
            </p:txBody>
          </p:sp>
          <p:cxnSp>
            <p:nvCxnSpPr>
              <p:cNvPr id="273" name="Straight Connector 272"/>
              <p:cNvCxnSpPr/>
              <p:nvPr/>
            </p:nvCxnSpPr>
            <p:spPr>
              <a:xfrm>
                <a:off x="4712494" y="1571734"/>
                <a:ext cx="35719" cy="209"/>
              </a:xfrm>
              <a:prstGeom prst="line">
                <a:avLst/>
              </a:prstGeom>
              <a:ln w="50800">
                <a:solidFill>
                  <a:schemeClr val="tx1">
                    <a:alpha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Straight Connector 273"/>
              <p:cNvCxnSpPr/>
              <p:nvPr/>
            </p:nvCxnSpPr>
            <p:spPr>
              <a:xfrm>
                <a:off x="2347097" y="1571734"/>
                <a:ext cx="35719" cy="209"/>
              </a:xfrm>
              <a:prstGeom prst="line">
                <a:avLst/>
              </a:prstGeom>
              <a:ln w="50800">
                <a:solidFill>
                  <a:schemeClr val="tx1">
                    <a:alpha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Straight Connector 274"/>
              <p:cNvCxnSpPr/>
              <p:nvPr/>
            </p:nvCxnSpPr>
            <p:spPr>
              <a:xfrm>
                <a:off x="4715689" y="5543515"/>
                <a:ext cx="35719" cy="209"/>
              </a:xfrm>
              <a:prstGeom prst="line">
                <a:avLst/>
              </a:prstGeom>
              <a:ln w="50800">
                <a:solidFill>
                  <a:schemeClr val="tx1">
                    <a:alpha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" name="Straight Connector 275"/>
              <p:cNvCxnSpPr/>
              <p:nvPr/>
            </p:nvCxnSpPr>
            <p:spPr>
              <a:xfrm>
                <a:off x="2349954" y="5525556"/>
                <a:ext cx="35719" cy="209"/>
              </a:xfrm>
              <a:prstGeom prst="line">
                <a:avLst/>
              </a:prstGeom>
              <a:ln w="50800">
                <a:solidFill>
                  <a:schemeClr val="tx1">
                    <a:alpha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77" name="Picture Placeholder 276"/>
          <p:cNvSpPr>
            <a:spLocks noGrp="1"/>
          </p:cNvSpPr>
          <p:nvPr>
            <p:ph type="pic" sz="quarter" idx="72" hasCustomPrompt="1"/>
          </p:nvPr>
        </p:nvSpPr>
        <p:spPr>
          <a:xfrm>
            <a:off x="6994559" y="-1665883"/>
            <a:ext cx="2147239" cy="4652423"/>
          </a:xfrm>
          <a:custGeom>
            <a:avLst/>
            <a:gdLst>
              <a:gd name="connsiteX0" fmla="*/ 231213 w 2147239"/>
              <a:gd name="connsiteY0" fmla="*/ 0 h 4652423"/>
              <a:gd name="connsiteX1" fmla="*/ 478306 w 2147239"/>
              <a:gd name="connsiteY1" fmla="*/ 0 h 4652423"/>
              <a:gd name="connsiteX2" fmla="*/ 478306 w 2147239"/>
              <a:gd name="connsiteY2" fmla="*/ 24937 h 4652423"/>
              <a:gd name="connsiteX3" fmla="*/ 629122 w 2147239"/>
              <a:gd name="connsiteY3" fmla="*/ 175753 h 4652423"/>
              <a:gd name="connsiteX4" fmla="*/ 1518115 w 2147239"/>
              <a:gd name="connsiteY4" fmla="*/ 175753 h 4652423"/>
              <a:gd name="connsiteX5" fmla="*/ 1668931 w 2147239"/>
              <a:gd name="connsiteY5" fmla="*/ 24937 h 4652423"/>
              <a:gd name="connsiteX6" fmla="*/ 1668931 w 2147239"/>
              <a:gd name="connsiteY6" fmla="*/ 0 h 4652423"/>
              <a:gd name="connsiteX7" fmla="*/ 1916094 w 2147239"/>
              <a:gd name="connsiteY7" fmla="*/ 0 h 4652423"/>
              <a:gd name="connsiteX8" fmla="*/ 2147239 w 2147239"/>
              <a:gd name="connsiteY8" fmla="*/ 231145 h 4652423"/>
              <a:gd name="connsiteX9" fmla="*/ 2147239 w 2147239"/>
              <a:gd name="connsiteY9" fmla="*/ 2061228 h 4652423"/>
              <a:gd name="connsiteX10" fmla="*/ 2147239 w 2147239"/>
              <a:gd name="connsiteY10" fmla="*/ 2590554 h 4652423"/>
              <a:gd name="connsiteX11" fmla="*/ 2147239 w 2147239"/>
              <a:gd name="connsiteY11" fmla="*/ 4420637 h 4652423"/>
              <a:gd name="connsiteX12" fmla="*/ 1916094 w 2147239"/>
              <a:gd name="connsiteY12" fmla="*/ 4651782 h 4652423"/>
              <a:gd name="connsiteX13" fmla="*/ 1158870 w 2147239"/>
              <a:gd name="connsiteY13" fmla="*/ 4651782 h 4652423"/>
              <a:gd name="connsiteX14" fmla="*/ 1155695 w 2147239"/>
              <a:gd name="connsiteY14" fmla="*/ 4652423 h 4652423"/>
              <a:gd name="connsiteX15" fmla="*/ 231145 w 2147239"/>
              <a:gd name="connsiteY15" fmla="*/ 4652423 h 4652423"/>
              <a:gd name="connsiteX16" fmla="*/ 0 w 2147239"/>
              <a:gd name="connsiteY16" fmla="*/ 4421278 h 4652423"/>
              <a:gd name="connsiteX17" fmla="*/ 0 w 2147239"/>
              <a:gd name="connsiteY17" fmla="*/ 2061869 h 4652423"/>
              <a:gd name="connsiteX18" fmla="*/ 68 w 2147239"/>
              <a:gd name="connsiteY18" fmla="*/ 2061195 h 4652423"/>
              <a:gd name="connsiteX19" fmla="*/ 68 w 2147239"/>
              <a:gd name="connsiteY19" fmla="*/ 231145 h 4652423"/>
              <a:gd name="connsiteX20" fmla="*/ 231213 w 2147239"/>
              <a:gd name="connsiteY20" fmla="*/ 0 h 4652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147239" h="4652423">
                <a:moveTo>
                  <a:pt x="231213" y="0"/>
                </a:moveTo>
                <a:lnTo>
                  <a:pt x="478306" y="0"/>
                </a:lnTo>
                <a:lnTo>
                  <a:pt x="478306" y="24937"/>
                </a:lnTo>
                <a:cubicBezTo>
                  <a:pt x="478306" y="108230"/>
                  <a:pt x="545829" y="175753"/>
                  <a:pt x="629122" y="175753"/>
                </a:cubicBezTo>
                <a:lnTo>
                  <a:pt x="1518115" y="175753"/>
                </a:lnTo>
                <a:cubicBezTo>
                  <a:pt x="1601408" y="175753"/>
                  <a:pt x="1668931" y="108230"/>
                  <a:pt x="1668931" y="24937"/>
                </a:cubicBezTo>
                <a:lnTo>
                  <a:pt x="1668931" y="0"/>
                </a:lnTo>
                <a:lnTo>
                  <a:pt x="1916094" y="0"/>
                </a:lnTo>
                <a:cubicBezTo>
                  <a:pt x="2043752" y="0"/>
                  <a:pt x="2147239" y="103487"/>
                  <a:pt x="2147239" y="231145"/>
                </a:cubicBezTo>
                <a:lnTo>
                  <a:pt x="2147239" y="2061228"/>
                </a:lnTo>
                <a:lnTo>
                  <a:pt x="2147239" y="2590554"/>
                </a:lnTo>
                <a:lnTo>
                  <a:pt x="2147239" y="4420637"/>
                </a:lnTo>
                <a:cubicBezTo>
                  <a:pt x="2147239" y="4548295"/>
                  <a:pt x="2043752" y="4651782"/>
                  <a:pt x="1916094" y="4651782"/>
                </a:cubicBezTo>
                <a:lnTo>
                  <a:pt x="1158870" y="4651782"/>
                </a:lnTo>
                <a:lnTo>
                  <a:pt x="1155695" y="4652423"/>
                </a:lnTo>
                <a:lnTo>
                  <a:pt x="231145" y="4652423"/>
                </a:lnTo>
                <a:cubicBezTo>
                  <a:pt x="103487" y="4652423"/>
                  <a:pt x="0" y="4548936"/>
                  <a:pt x="0" y="4421278"/>
                </a:cubicBezTo>
                <a:lnTo>
                  <a:pt x="0" y="2061869"/>
                </a:lnTo>
                <a:lnTo>
                  <a:pt x="68" y="2061195"/>
                </a:lnTo>
                <a:lnTo>
                  <a:pt x="68" y="231145"/>
                </a:lnTo>
                <a:cubicBezTo>
                  <a:pt x="68" y="103487"/>
                  <a:pt x="103555" y="0"/>
                  <a:pt x="231213" y="0"/>
                </a:cubicBezTo>
                <a:close/>
              </a:path>
            </a:pathLst>
          </a:custGeom>
          <a:solidFill>
            <a:schemeClr val="tx1">
              <a:alpha val="10000"/>
            </a:schemeClr>
          </a:solidFill>
          <a:ln w="3175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100" b="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Drop your image here</a:t>
            </a:r>
          </a:p>
        </p:txBody>
      </p:sp>
      <p:grpSp>
        <p:nvGrpSpPr>
          <p:cNvPr id="278" name="Group 277"/>
          <p:cNvGrpSpPr/>
          <p:nvPr/>
        </p:nvGrpSpPr>
        <p:grpSpPr>
          <a:xfrm>
            <a:off x="3816270" y="-376158"/>
            <a:ext cx="2449294" cy="4946650"/>
            <a:chOff x="3729678" y="1073150"/>
            <a:chExt cx="2449294" cy="4946650"/>
          </a:xfrm>
        </p:grpSpPr>
        <p:sp>
          <p:nvSpPr>
            <p:cNvPr id="279" name="Rounded Rectangle 278"/>
            <p:cNvSpPr/>
            <p:nvPr/>
          </p:nvSpPr>
          <p:spPr>
            <a:xfrm>
              <a:off x="3868411" y="1226223"/>
              <a:ext cx="2147239" cy="4652423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  <a:effectLst>
              <a:outerShdw blurRad="444500" dist="3810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grpSp>
          <p:nvGrpSpPr>
            <p:cNvPr id="280" name="Group 279"/>
            <p:cNvGrpSpPr/>
            <p:nvPr/>
          </p:nvGrpSpPr>
          <p:grpSpPr>
            <a:xfrm>
              <a:off x="3729678" y="1073150"/>
              <a:ext cx="2449294" cy="4946650"/>
              <a:chOff x="2326834" y="1073150"/>
              <a:chExt cx="2449294" cy="4946650"/>
            </a:xfrm>
          </p:grpSpPr>
          <p:sp>
            <p:nvSpPr>
              <p:cNvPr id="281" name="Скругленный прямоугольник 51"/>
              <p:cNvSpPr/>
              <p:nvPr/>
            </p:nvSpPr>
            <p:spPr>
              <a:xfrm>
                <a:off x="2326834" y="2095291"/>
                <a:ext cx="180301" cy="357521"/>
              </a:xfrm>
              <a:prstGeom prst="roundRect">
                <a:avLst/>
              </a:prstGeom>
              <a:gradFill>
                <a:gsLst>
                  <a:gs pos="90000">
                    <a:srgbClr val="A6A6A6"/>
                  </a:gs>
                  <a:gs pos="6000">
                    <a:schemeClr val="tx1">
                      <a:lumMod val="65000"/>
                      <a:lumOff val="35000"/>
                    </a:schemeClr>
                  </a:gs>
                  <a:gs pos="15000">
                    <a:srgbClr val="CCCCCC"/>
                  </a:gs>
                  <a:gs pos="65000">
                    <a:schemeClr val="bg1">
                      <a:lumMod val="95000"/>
                    </a:schemeClr>
                  </a:gs>
                  <a:gs pos="0">
                    <a:schemeClr val="bg1">
                      <a:lumMod val="6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162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3"/>
              </a:p>
            </p:txBody>
          </p:sp>
          <p:sp>
            <p:nvSpPr>
              <p:cNvPr id="282" name="Скругленный прямоугольник 51"/>
              <p:cNvSpPr/>
              <p:nvPr/>
            </p:nvSpPr>
            <p:spPr>
              <a:xfrm>
                <a:off x="2326834" y="2553985"/>
                <a:ext cx="180301" cy="357521"/>
              </a:xfrm>
              <a:prstGeom prst="roundRect">
                <a:avLst/>
              </a:prstGeom>
              <a:gradFill>
                <a:gsLst>
                  <a:gs pos="90000">
                    <a:srgbClr val="A6A6A6"/>
                  </a:gs>
                  <a:gs pos="6000">
                    <a:schemeClr val="tx1">
                      <a:lumMod val="65000"/>
                      <a:lumOff val="35000"/>
                    </a:schemeClr>
                  </a:gs>
                  <a:gs pos="15000">
                    <a:srgbClr val="CCCCCC"/>
                  </a:gs>
                  <a:gs pos="65000">
                    <a:schemeClr val="bg1">
                      <a:lumMod val="95000"/>
                    </a:schemeClr>
                  </a:gs>
                  <a:gs pos="0">
                    <a:schemeClr val="bg1">
                      <a:lumMod val="6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162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3"/>
              </a:p>
            </p:txBody>
          </p:sp>
          <p:sp>
            <p:nvSpPr>
              <p:cNvPr id="283" name="Скругленный прямоугольник 51"/>
              <p:cNvSpPr/>
              <p:nvPr/>
            </p:nvSpPr>
            <p:spPr>
              <a:xfrm>
                <a:off x="4595827" y="2208369"/>
                <a:ext cx="180301" cy="599125"/>
              </a:xfrm>
              <a:prstGeom prst="roundRect">
                <a:avLst/>
              </a:prstGeom>
              <a:gradFill>
                <a:gsLst>
                  <a:gs pos="90000">
                    <a:srgbClr val="A6A6A6"/>
                  </a:gs>
                  <a:gs pos="6000">
                    <a:schemeClr val="tx1">
                      <a:lumMod val="65000"/>
                      <a:lumOff val="35000"/>
                    </a:schemeClr>
                  </a:gs>
                  <a:gs pos="15000">
                    <a:srgbClr val="CCCCCC"/>
                  </a:gs>
                  <a:gs pos="65000">
                    <a:schemeClr val="bg1">
                      <a:lumMod val="95000"/>
                    </a:schemeClr>
                  </a:gs>
                  <a:gs pos="0">
                    <a:schemeClr val="bg1">
                      <a:lumMod val="6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162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3"/>
              </a:p>
            </p:txBody>
          </p:sp>
          <p:sp>
            <p:nvSpPr>
              <p:cNvPr id="284" name="Скругленный прямоугольник 51"/>
              <p:cNvSpPr/>
              <p:nvPr/>
            </p:nvSpPr>
            <p:spPr>
              <a:xfrm>
                <a:off x="2326834" y="1742866"/>
                <a:ext cx="180301" cy="197853"/>
              </a:xfrm>
              <a:prstGeom prst="roundRect">
                <a:avLst/>
              </a:prstGeom>
              <a:gradFill>
                <a:gsLst>
                  <a:gs pos="90000">
                    <a:srgbClr val="A6A6A6"/>
                  </a:gs>
                  <a:gs pos="6000">
                    <a:schemeClr val="tx1">
                      <a:lumMod val="65000"/>
                      <a:lumOff val="35000"/>
                    </a:schemeClr>
                  </a:gs>
                  <a:gs pos="15000">
                    <a:srgbClr val="CCCCCC"/>
                  </a:gs>
                  <a:gs pos="65000">
                    <a:schemeClr val="bg1">
                      <a:lumMod val="95000"/>
                    </a:schemeClr>
                  </a:gs>
                  <a:gs pos="0">
                    <a:schemeClr val="bg1">
                      <a:lumMod val="6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162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3"/>
              </a:p>
            </p:txBody>
          </p:sp>
          <p:sp>
            <p:nvSpPr>
              <p:cNvPr id="285" name="Скругленный прямоугольник 54"/>
              <p:cNvSpPr/>
              <p:nvPr/>
            </p:nvSpPr>
            <p:spPr>
              <a:xfrm>
                <a:off x="2339842" y="1073150"/>
                <a:ext cx="2417895" cy="4946650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3"/>
              </a:p>
            </p:txBody>
          </p:sp>
          <p:sp>
            <p:nvSpPr>
              <p:cNvPr id="286" name="Скругленный прямоугольник 54"/>
              <p:cNvSpPr/>
              <p:nvPr/>
            </p:nvSpPr>
            <p:spPr>
              <a:xfrm>
                <a:off x="2364581" y="1097757"/>
                <a:ext cx="2369343" cy="4895850"/>
              </a:xfrm>
              <a:prstGeom prst="roundRect">
                <a:avLst>
                  <a:gd name="adj" fmla="val 16167"/>
                </a:avLst>
              </a:prstGeom>
              <a:solidFill>
                <a:schemeClr val="bg1">
                  <a:alpha val="70000"/>
                </a:schemeClr>
              </a:solidFill>
              <a:ln w="28575">
                <a:gradFill>
                  <a:gsLst>
                    <a:gs pos="0">
                      <a:schemeClr val="bg1"/>
                    </a:gs>
                    <a:gs pos="10000">
                      <a:schemeClr val="bg1"/>
                    </a:gs>
                    <a:gs pos="100000">
                      <a:schemeClr val="bg1"/>
                    </a:gs>
                    <a:gs pos="90000">
                      <a:schemeClr val="bg1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3"/>
              </a:p>
            </p:txBody>
          </p:sp>
          <p:sp>
            <p:nvSpPr>
              <p:cNvPr id="287" name="Овал 57"/>
              <p:cNvSpPr/>
              <p:nvPr/>
            </p:nvSpPr>
            <p:spPr>
              <a:xfrm flipH="1">
                <a:off x="3784134" y="1246808"/>
                <a:ext cx="59518" cy="58098"/>
              </a:xfrm>
              <a:prstGeom prst="ellipse">
                <a:avLst/>
              </a:prstGeom>
              <a:gradFill>
                <a:gsLst>
                  <a:gs pos="100000">
                    <a:schemeClr val="tx1">
                      <a:lumMod val="50000"/>
                      <a:lumOff val="50000"/>
                    </a:schemeClr>
                  </a:gs>
                  <a:gs pos="0">
                    <a:schemeClr val="tx1"/>
                  </a:gs>
                </a:gsLst>
                <a:lin ang="5400000" scaled="1"/>
              </a:gra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3" dirty="0"/>
                  <a:t> </a:t>
                </a:r>
              </a:p>
            </p:txBody>
          </p:sp>
          <p:sp>
            <p:nvSpPr>
              <p:cNvPr id="288" name="Скругленный прямоугольник 56"/>
              <p:cNvSpPr/>
              <p:nvPr/>
            </p:nvSpPr>
            <p:spPr>
              <a:xfrm>
                <a:off x="3396343" y="1252998"/>
                <a:ext cx="295988" cy="45719"/>
              </a:xfrm>
              <a:prstGeom prst="roundRect">
                <a:avLst/>
              </a:prstGeom>
              <a:gradFill>
                <a:gsLst>
                  <a:gs pos="100000">
                    <a:schemeClr val="tx1">
                      <a:lumMod val="50000"/>
                      <a:lumOff val="50000"/>
                    </a:schemeClr>
                  </a:gs>
                  <a:gs pos="0">
                    <a:schemeClr val="tx1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3"/>
              </a:p>
            </p:txBody>
          </p:sp>
          <p:cxnSp>
            <p:nvCxnSpPr>
              <p:cNvPr id="289" name="Straight Connector 288"/>
              <p:cNvCxnSpPr/>
              <p:nvPr/>
            </p:nvCxnSpPr>
            <p:spPr>
              <a:xfrm>
                <a:off x="4720859" y="1577636"/>
                <a:ext cx="35719" cy="209"/>
              </a:xfrm>
              <a:prstGeom prst="line">
                <a:avLst/>
              </a:prstGeom>
              <a:ln w="50800">
                <a:solidFill>
                  <a:schemeClr val="tx1">
                    <a:alpha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0" name="Straight Connector 289"/>
              <p:cNvCxnSpPr/>
              <p:nvPr/>
            </p:nvCxnSpPr>
            <p:spPr>
              <a:xfrm>
                <a:off x="2348323" y="1589303"/>
                <a:ext cx="35719" cy="209"/>
              </a:xfrm>
              <a:prstGeom prst="line">
                <a:avLst/>
              </a:prstGeom>
              <a:ln w="50800">
                <a:solidFill>
                  <a:schemeClr val="tx1">
                    <a:alpha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Straight Connector 290"/>
              <p:cNvCxnSpPr/>
              <p:nvPr/>
            </p:nvCxnSpPr>
            <p:spPr>
              <a:xfrm>
                <a:off x="4722494" y="5525556"/>
                <a:ext cx="35719" cy="209"/>
              </a:xfrm>
              <a:prstGeom prst="line">
                <a:avLst/>
              </a:prstGeom>
              <a:ln w="50800">
                <a:solidFill>
                  <a:schemeClr val="tx1">
                    <a:alpha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Straight Connector 291"/>
              <p:cNvCxnSpPr/>
              <p:nvPr/>
            </p:nvCxnSpPr>
            <p:spPr>
              <a:xfrm>
                <a:off x="2340430" y="5525556"/>
                <a:ext cx="35719" cy="209"/>
              </a:xfrm>
              <a:prstGeom prst="line">
                <a:avLst/>
              </a:prstGeom>
              <a:ln w="50800">
                <a:solidFill>
                  <a:schemeClr val="tx1">
                    <a:alpha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93" name="Picture Placeholder 292"/>
          <p:cNvSpPr>
            <a:spLocks noGrp="1"/>
          </p:cNvSpPr>
          <p:nvPr>
            <p:ph type="pic" sz="quarter" idx="73" hasCustomPrompt="1"/>
          </p:nvPr>
        </p:nvSpPr>
        <p:spPr>
          <a:xfrm>
            <a:off x="3960155" y="-224885"/>
            <a:ext cx="2147239" cy="4652423"/>
          </a:xfrm>
          <a:custGeom>
            <a:avLst/>
            <a:gdLst>
              <a:gd name="connsiteX0" fmla="*/ 231213 w 2147239"/>
              <a:gd name="connsiteY0" fmla="*/ 0 h 4652423"/>
              <a:gd name="connsiteX1" fmla="*/ 478306 w 2147239"/>
              <a:gd name="connsiteY1" fmla="*/ 0 h 4652423"/>
              <a:gd name="connsiteX2" fmla="*/ 478306 w 2147239"/>
              <a:gd name="connsiteY2" fmla="*/ 24937 h 4652423"/>
              <a:gd name="connsiteX3" fmla="*/ 629122 w 2147239"/>
              <a:gd name="connsiteY3" fmla="*/ 175753 h 4652423"/>
              <a:gd name="connsiteX4" fmla="*/ 1518115 w 2147239"/>
              <a:gd name="connsiteY4" fmla="*/ 175753 h 4652423"/>
              <a:gd name="connsiteX5" fmla="*/ 1668931 w 2147239"/>
              <a:gd name="connsiteY5" fmla="*/ 24937 h 4652423"/>
              <a:gd name="connsiteX6" fmla="*/ 1668931 w 2147239"/>
              <a:gd name="connsiteY6" fmla="*/ 0 h 4652423"/>
              <a:gd name="connsiteX7" fmla="*/ 1916094 w 2147239"/>
              <a:gd name="connsiteY7" fmla="*/ 0 h 4652423"/>
              <a:gd name="connsiteX8" fmla="*/ 2147239 w 2147239"/>
              <a:gd name="connsiteY8" fmla="*/ 231145 h 4652423"/>
              <a:gd name="connsiteX9" fmla="*/ 2147239 w 2147239"/>
              <a:gd name="connsiteY9" fmla="*/ 2061228 h 4652423"/>
              <a:gd name="connsiteX10" fmla="*/ 2147239 w 2147239"/>
              <a:gd name="connsiteY10" fmla="*/ 2590554 h 4652423"/>
              <a:gd name="connsiteX11" fmla="*/ 2147239 w 2147239"/>
              <a:gd name="connsiteY11" fmla="*/ 4420637 h 4652423"/>
              <a:gd name="connsiteX12" fmla="*/ 1916094 w 2147239"/>
              <a:gd name="connsiteY12" fmla="*/ 4651782 h 4652423"/>
              <a:gd name="connsiteX13" fmla="*/ 1158870 w 2147239"/>
              <a:gd name="connsiteY13" fmla="*/ 4651782 h 4652423"/>
              <a:gd name="connsiteX14" fmla="*/ 1155695 w 2147239"/>
              <a:gd name="connsiteY14" fmla="*/ 4652423 h 4652423"/>
              <a:gd name="connsiteX15" fmla="*/ 231145 w 2147239"/>
              <a:gd name="connsiteY15" fmla="*/ 4652423 h 4652423"/>
              <a:gd name="connsiteX16" fmla="*/ 0 w 2147239"/>
              <a:gd name="connsiteY16" fmla="*/ 4421278 h 4652423"/>
              <a:gd name="connsiteX17" fmla="*/ 0 w 2147239"/>
              <a:gd name="connsiteY17" fmla="*/ 2061869 h 4652423"/>
              <a:gd name="connsiteX18" fmla="*/ 68 w 2147239"/>
              <a:gd name="connsiteY18" fmla="*/ 2061195 h 4652423"/>
              <a:gd name="connsiteX19" fmla="*/ 68 w 2147239"/>
              <a:gd name="connsiteY19" fmla="*/ 231145 h 4652423"/>
              <a:gd name="connsiteX20" fmla="*/ 231213 w 2147239"/>
              <a:gd name="connsiteY20" fmla="*/ 0 h 4652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147239" h="4652423">
                <a:moveTo>
                  <a:pt x="231213" y="0"/>
                </a:moveTo>
                <a:lnTo>
                  <a:pt x="478306" y="0"/>
                </a:lnTo>
                <a:lnTo>
                  <a:pt x="478306" y="24937"/>
                </a:lnTo>
                <a:cubicBezTo>
                  <a:pt x="478306" y="108230"/>
                  <a:pt x="545829" y="175753"/>
                  <a:pt x="629122" y="175753"/>
                </a:cubicBezTo>
                <a:lnTo>
                  <a:pt x="1518115" y="175753"/>
                </a:lnTo>
                <a:cubicBezTo>
                  <a:pt x="1601408" y="175753"/>
                  <a:pt x="1668931" y="108230"/>
                  <a:pt x="1668931" y="24937"/>
                </a:cubicBezTo>
                <a:lnTo>
                  <a:pt x="1668931" y="0"/>
                </a:lnTo>
                <a:lnTo>
                  <a:pt x="1916094" y="0"/>
                </a:lnTo>
                <a:cubicBezTo>
                  <a:pt x="2043752" y="0"/>
                  <a:pt x="2147239" y="103487"/>
                  <a:pt x="2147239" y="231145"/>
                </a:cubicBezTo>
                <a:lnTo>
                  <a:pt x="2147239" y="2061228"/>
                </a:lnTo>
                <a:lnTo>
                  <a:pt x="2147239" y="2590554"/>
                </a:lnTo>
                <a:lnTo>
                  <a:pt x="2147239" y="4420637"/>
                </a:lnTo>
                <a:cubicBezTo>
                  <a:pt x="2147239" y="4548295"/>
                  <a:pt x="2043752" y="4651782"/>
                  <a:pt x="1916094" y="4651782"/>
                </a:cubicBezTo>
                <a:lnTo>
                  <a:pt x="1158870" y="4651782"/>
                </a:lnTo>
                <a:lnTo>
                  <a:pt x="1155695" y="4652423"/>
                </a:lnTo>
                <a:lnTo>
                  <a:pt x="231145" y="4652423"/>
                </a:lnTo>
                <a:cubicBezTo>
                  <a:pt x="103487" y="4652423"/>
                  <a:pt x="0" y="4548936"/>
                  <a:pt x="0" y="4421278"/>
                </a:cubicBezTo>
                <a:lnTo>
                  <a:pt x="0" y="2061869"/>
                </a:lnTo>
                <a:lnTo>
                  <a:pt x="68" y="2061195"/>
                </a:lnTo>
                <a:lnTo>
                  <a:pt x="68" y="231145"/>
                </a:lnTo>
                <a:cubicBezTo>
                  <a:pt x="68" y="103487"/>
                  <a:pt x="103555" y="0"/>
                  <a:pt x="231213" y="0"/>
                </a:cubicBezTo>
                <a:close/>
              </a:path>
            </a:pathLst>
          </a:custGeom>
          <a:solidFill>
            <a:schemeClr val="tx1">
              <a:alpha val="10000"/>
            </a:schemeClr>
          </a:solidFill>
          <a:ln w="3175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100" b="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Drop your image here</a:t>
            </a:r>
          </a:p>
        </p:txBody>
      </p:sp>
      <p:sp>
        <p:nvSpPr>
          <p:cNvPr id="86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136314" y="179388"/>
            <a:ext cx="708023" cy="361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802" b="1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7" name="Текст 7"/>
          <p:cNvSpPr>
            <a:spLocks noGrp="1"/>
          </p:cNvSpPr>
          <p:nvPr>
            <p:ph type="body" sz="quarter" idx="46" hasCustomPrompt="1"/>
          </p:nvPr>
        </p:nvSpPr>
        <p:spPr>
          <a:xfrm>
            <a:off x="9113520" y="179388"/>
            <a:ext cx="2022792" cy="361949"/>
          </a:xfrm>
        </p:spPr>
        <p:txBody>
          <a:bodyPr anchor="ctr">
            <a:normAutofit/>
          </a:bodyPr>
          <a:lstStyle>
            <a:lvl1pPr algn="r">
              <a:lnSpc>
                <a:spcPct val="150000"/>
              </a:lnSpc>
              <a:defRPr sz="802" b="1" spc="100" baseline="0">
                <a:solidFill>
                  <a:schemeClr val="tx1"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 err="1"/>
              <a:t>www.yourcompany.com</a:t>
            </a:r>
            <a:endParaRPr lang="en-US" dirty="0"/>
          </a:p>
        </p:txBody>
      </p:sp>
      <p:sp>
        <p:nvSpPr>
          <p:cNvPr id="88" name="Текст 7"/>
          <p:cNvSpPr>
            <a:spLocks noGrp="1"/>
          </p:cNvSpPr>
          <p:nvPr>
            <p:ph type="body" sz="quarter" idx="47" hasCustomPrompt="1"/>
          </p:nvPr>
        </p:nvSpPr>
        <p:spPr>
          <a:xfrm>
            <a:off x="337016" y="179388"/>
            <a:ext cx="1014264" cy="36194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1000" b="1" spc="300" baseline="0">
                <a:solidFill>
                  <a:schemeClr val="tx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EVA</a:t>
            </a:r>
          </a:p>
        </p:txBody>
      </p:sp>
      <p:sp>
        <p:nvSpPr>
          <p:cNvPr id="97" name="Freeform 13"/>
          <p:cNvSpPr>
            <a:spLocks noEditPoints="1"/>
          </p:cNvSpPr>
          <p:nvPr/>
        </p:nvSpPr>
        <p:spPr bwMode="auto">
          <a:xfrm>
            <a:off x="364765" y="6179530"/>
            <a:ext cx="133472" cy="180662"/>
          </a:xfrm>
          <a:custGeom>
            <a:avLst/>
            <a:gdLst>
              <a:gd name="T0" fmla="*/ 44 w 88"/>
              <a:gd name="T1" fmla="*/ 0 h 128"/>
              <a:gd name="T2" fmla="*/ 0 w 88"/>
              <a:gd name="T3" fmla="*/ 44 h 128"/>
              <a:gd name="T4" fmla="*/ 0 w 88"/>
              <a:gd name="T5" fmla="*/ 84 h 128"/>
              <a:gd name="T6" fmla="*/ 44 w 88"/>
              <a:gd name="T7" fmla="*/ 128 h 128"/>
              <a:gd name="T8" fmla="*/ 88 w 88"/>
              <a:gd name="T9" fmla="*/ 84 h 128"/>
              <a:gd name="T10" fmla="*/ 88 w 88"/>
              <a:gd name="T11" fmla="*/ 44 h 128"/>
              <a:gd name="T12" fmla="*/ 44 w 88"/>
              <a:gd name="T13" fmla="*/ 0 h 128"/>
              <a:gd name="T14" fmla="*/ 80 w 88"/>
              <a:gd name="T15" fmla="*/ 84 h 128"/>
              <a:gd name="T16" fmla="*/ 44 w 88"/>
              <a:gd name="T17" fmla="*/ 120 h 128"/>
              <a:gd name="T18" fmla="*/ 8 w 88"/>
              <a:gd name="T19" fmla="*/ 84 h 128"/>
              <a:gd name="T20" fmla="*/ 8 w 88"/>
              <a:gd name="T21" fmla="*/ 44 h 128"/>
              <a:gd name="T22" fmla="*/ 44 w 88"/>
              <a:gd name="T23" fmla="*/ 8 h 128"/>
              <a:gd name="T24" fmla="*/ 80 w 88"/>
              <a:gd name="T25" fmla="*/ 44 h 128"/>
              <a:gd name="T26" fmla="*/ 80 w 88"/>
              <a:gd name="T27" fmla="*/ 84 h 128"/>
              <a:gd name="T28" fmla="*/ 44 w 88"/>
              <a:gd name="T29" fmla="*/ 28 h 128"/>
              <a:gd name="T30" fmla="*/ 40 w 88"/>
              <a:gd name="T31" fmla="*/ 32 h 128"/>
              <a:gd name="T32" fmla="*/ 40 w 88"/>
              <a:gd name="T33" fmla="*/ 48 h 128"/>
              <a:gd name="T34" fmla="*/ 44 w 88"/>
              <a:gd name="T35" fmla="*/ 52 h 128"/>
              <a:gd name="T36" fmla="*/ 48 w 88"/>
              <a:gd name="T37" fmla="*/ 48 h 128"/>
              <a:gd name="T38" fmla="*/ 48 w 88"/>
              <a:gd name="T39" fmla="*/ 32 h 128"/>
              <a:gd name="T40" fmla="*/ 44 w 88"/>
              <a:gd name="T41" fmla="*/ 28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88" h="128">
                <a:moveTo>
                  <a:pt x="44" y="0"/>
                </a:moveTo>
                <a:cubicBezTo>
                  <a:pt x="20" y="0"/>
                  <a:pt x="0" y="20"/>
                  <a:pt x="0" y="44"/>
                </a:cubicBezTo>
                <a:cubicBezTo>
                  <a:pt x="0" y="84"/>
                  <a:pt x="0" y="84"/>
                  <a:pt x="0" y="84"/>
                </a:cubicBezTo>
                <a:cubicBezTo>
                  <a:pt x="0" y="108"/>
                  <a:pt x="20" y="128"/>
                  <a:pt x="44" y="128"/>
                </a:cubicBezTo>
                <a:cubicBezTo>
                  <a:pt x="68" y="128"/>
                  <a:pt x="88" y="108"/>
                  <a:pt x="88" y="84"/>
                </a:cubicBezTo>
                <a:cubicBezTo>
                  <a:pt x="88" y="44"/>
                  <a:pt x="88" y="44"/>
                  <a:pt x="88" y="44"/>
                </a:cubicBezTo>
                <a:cubicBezTo>
                  <a:pt x="88" y="20"/>
                  <a:pt x="68" y="0"/>
                  <a:pt x="44" y="0"/>
                </a:cubicBezTo>
                <a:close/>
                <a:moveTo>
                  <a:pt x="80" y="84"/>
                </a:moveTo>
                <a:cubicBezTo>
                  <a:pt x="80" y="104"/>
                  <a:pt x="64" y="120"/>
                  <a:pt x="44" y="120"/>
                </a:cubicBezTo>
                <a:cubicBezTo>
                  <a:pt x="24" y="120"/>
                  <a:pt x="8" y="104"/>
                  <a:pt x="8" y="84"/>
                </a:cubicBezTo>
                <a:cubicBezTo>
                  <a:pt x="8" y="44"/>
                  <a:pt x="8" y="44"/>
                  <a:pt x="8" y="44"/>
                </a:cubicBezTo>
                <a:cubicBezTo>
                  <a:pt x="8" y="24"/>
                  <a:pt x="24" y="8"/>
                  <a:pt x="44" y="8"/>
                </a:cubicBezTo>
                <a:cubicBezTo>
                  <a:pt x="64" y="8"/>
                  <a:pt x="80" y="24"/>
                  <a:pt x="80" y="44"/>
                </a:cubicBezTo>
                <a:lnTo>
                  <a:pt x="80" y="84"/>
                </a:lnTo>
                <a:close/>
                <a:moveTo>
                  <a:pt x="44" y="28"/>
                </a:moveTo>
                <a:cubicBezTo>
                  <a:pt x="42" y="28"/>
                  <a:pt x="40" y="30"/>
                  <a:pt x="40" y="32"/>
                </a:cubicBezTo>
                <a:cubicBezTo>
                  <a:pt x="40" y="48"/>
                  <a:pt x="40" y="48"/>
                  <a:pt x="40" y="48"/>
                </a:cubicBezTo>
                <a:cubicBezTo>
                  <a:pt x="40" y="50"/>
                  <a:pt x="42" y="52"/>
                  <a:pt x="44" y="52"/>
                </a:cubicBezTo>
                <a:cubicBezTo>
                  <a:pt x="46" y="52"/>
                  <a:pt x="48" y="50"/>
                  <a:pt x="48" y="48"/>
                </a:cubicBezTo>
                <a:cubicBezTo>
                  <a:pt x="48" y="32"/>
                  <a:pt x="48" y="32"/>
                  <a:pt x="48" y="32"/>
                </a:cubicBezTo>
                <a:cubicBezTo>
                  <a:pt x="48" y="30"/>
                  <a:pt x="46" y="28"/>
                  <a:pt x="44" y="28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70000"/>
            </a:schemeClr>
          </a:solidFill>
          <a:ln>
            <a:noFill/>
          </a:ln>
        </p:spPr>
        <p:txBody>
          <a:bodyPr vert="horz" wrap="square" lIns="45835" tIns="22918" rIns="45835" bIns="22918" numCol="1" anchor="t" anchorCtr="0" compatLnSpc="1">
            <a:prstTxWarp prst="textNoShape">
              <a:avLst/>
            </a:prstTxWarp>
          </a:bodyPr>
          <a:lstStyle/>
          <a:p>
            <a:endParaRPr lang="en-US" sz="902">
              <a:solidFill>
                <a:schemeClr val="tx1"/>
              </a:solidFill>
            </a:endParaRPr>
          </a:p>
        </p:txBody>
      </p:sp>
      <p:sp>
        <p:nvSpPr>
          <p:cNvPr id="98" name="Текст 7"/>
          <p:cNvSpPr>
            <a:spLocks noGrp="1"/>
          </p:cNvSpPr>
          <p:nvPr>
            <p:ph type="body" sz="quarter" idx="42" hasCustomPrompt="1"/>
          </p:nvPr>
        </p:nvSpPr>
        <p:spPr>
          <a:xfrm rot="16200000">
            <a:off x="-117115" y="5147945"/>
            <a:ext cx="1092838" cy="16121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600" b="1" spc="0" baseline="0">
                <a:solidFill>
                  <a:schemeClr val="tx1">
                    <a:alpha val="2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DISCOVER</a:t>
            </a:r>
          </a:p>
        </p:txBody>
      </p:sp>
      <p:cxnSp>
        <p:nvCxnSpPr>
          <p:cNvPr id="99" name="Прямая соединительная линия 17"/>
          <p:cNvCxnSpPr/>
          <p:nvPr/>
        </p:nvCxnSpPr>
        <p:spPr>
          <a:xfrm flipH="1">
            <a:off x="3220608" y="1"/>
            <a:ext cx="1" cy="53666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996163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4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4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sldNum="0"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ice_0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" name="Прямая соединительная линия 39"/>
          <p:cNvCxnSpPr/>
          <p:nvPr/>
        </p:nvCxnSpPr>
        <p:spPr>
          <a:xfrm>
            <a:off x="3220609" y="509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Прямая соединительная линия 44"/>
          <p:cNvCxnSpPr/>
          <p:nvPr/>
        </p:nvCxnSpPr>
        <p:spPr>
          <a:xfrm>
            <a:off x="8975893" y="-35814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Прямая соединительная линия 45"/>
          <p:cNvCxnSpPr/>
          <p:nvPr/>
        </p:nvCxnSpPr>
        <p:spPr>
          <a:xfrm>
            <a:off x="6097605" y="0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Прямая соединительная линия 48"/>
          <p:cNvCxnSpPr/>
          <p:nvPr/>
        </p:nvCxnSpPr>
        <p:spPr>
          <a:xfrm>
            <a:off x="8975189" y="6316810"/>
            <a:ext cx="0" cy="541191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Oval 155"/>
          <p:cNvSpPr/>
          <p:nvPr/>
        </p:nvSpPr>
        <p:spPr>
          <a:xfrm>
            <a:off x="2547480" y="4820277"/>
            <a:ext cx="244510" cy="24322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grpSp>
        <p:nvGrpSpPr>
          <p:cNvPr id="108" name="Group 107"/>
          <p:cNvGrpSpPr/>
          <p:nvPr/>
        </p:nvGrpSpPr>
        <p:grpSpPr>
          <a:xfrm>
            <a:off x="1433635" y="3279777"/>
            <a:ext cx="2489079" cy="5052118"/>
            <a:chOff x="2022591" y="1131543"/>
            <a:chExt cx="2489079" cy="5052118"/>
          </a:xfrm>
        </p:grpSpPr>
        <p:sp>
          <p:nvSpPr>
            <p:cNvPr id="109" name="Rounded Rectangle 108"/>
            <p:cNvSpPr/>
            <p:nvPr/>
          </p:nvSpPr>
          <p:spPr>
            <a:xfrm>
              <a:off x="2191496" y="1319871"/>
              <a:ext cx="2197302" cy="4760895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  <a:effectLst>
              <a:outerShdw blurRad="444500" dist="3810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sp>
          <p:nvSpPr>
            <p:cNvPr id="110" name="Скругленный прямоугольник 51"/>
            <p:cNvSpPr/>
            <p:nvPr/>
          </p:nvSpPr>
          <p:spPr>
            <a:xfrm>
              <a:off x="2027671" y="3005507"/>
              <a:ext cx="184505" cy="365857"/>
            </a:xfrm>
            <a:prstGeom prst="roundRect">
              <a:avLst/>
            </a:prstGeom>
            <a:gradFill>
              <a:gsLst>
                <a:gs pos="90000">
                  <a:srgbClr val="A6A6A6"/>
                </a:gs>
                <a:gs pos="6000">
                  <a:schemeClr val="tx1">
                    <a:lumMod val="65000"/>
                    <a:lumOff val="35000"/>
                  </a:schemeClr>
                </a:gs>
                <a:gs pos="15000">
                  <a:srgbClr val="CCCCCC"/>
                </a:gs>
                <a:gs pos="65000">
                  <a:schemeClr val="bg1">
                    <a:lumMod val="95000"/>
                  </a:schemeClr>
                </a:gs>
                <a:gs pos="0">
                  <a:schemeClr val="bg1">
                    <a:lumMod val="6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3"/>
            </a:p>
          </p:txBody>
        </p:sp>
        <p:sp>
          <p:nvSpPr>
            <p:cNvPr id="111" name="Скругленный прямоугольник 51"/>
            <p:cNvSpPr/>
            <p:nvPr/>
          </p:nvSpPr>
          <p:spPr>
            <a:xfrm>
              <a:off x="2022591" y="1800282"/>
              <a:ext cx="184505" cy="365857"/>
            </a:xfrm>
            <a:prstGeom prst="roundRect">
              <a:avLst/>
            </a:prstGeom>
            <a:gradFill>
              <a:gsLst>
                <a:gs pos="90000">
                  <a:srgbClr val="A6A6A6"/>
                </a:gs>
                <a:gs pos="6000">
                  <a:schemeClr val="tx1">
                    <a:lumMod val="65000"/>
                    <a:lumOff val="35000"/>
                  </a:schemeClr>
                </a:gs>
                <a:gs pos="15000">
                  <a:srgbClr val="CCCCCC"/>
                </a:gs>
                <a:gs pos="65000">
                  <a:schemeClr val="bg1">
                    <a:lumMod val="95000"/>
                  </a:schemeClr>
                </a:gs>
                <a:gs pos="0">
                  <a:schemeClr val="bg1">
                    <a:lumMod val="6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3"/>
            </a:p>
          </p:txBody>
        </p:sp>
        <p:sp>
          <p:nvSpPr>
            <p:cNvPr id="112" name="Скругленный прямоугольник 51"/>
            <p:cNvSpPr/>
            <p:nvPr/>
          </p:nvSpPr>
          <p:spPr>
            <a:xfrm>
              <a:off x="2022591" y="2402894"/>
              <a:ext cx="184505" cy="365857"/>
            </a:xfrm>
            <a:prstGeom prst="roundRect">
              <a:avLst/>
            </a:prstGeom>
            <a:gradFill>
              <a:gsLst>
                <a:gs pos="90000">
                  <a:srgbClr val="A6A6A6"/>
                </a:gs>
                <a:gs pos="6000">
                  <a:schemeClr val="tx1">
                    <a:lumMod val="65000"/>
                    <a:lumOff val="35000"/>
                  </a:schemeClr>
                </a:gs>
                <a:gs pos="15000">
                  <a:srgbClr val="CCCCCC"/>
                </a:gs>
                <a:gs pos="65000">
                  <a:schemeClr val="bg1">
                    <a:lumMod val="95000"/>
                  </a:schemeClr>
                </a:gs>
                <a:gs pos="0">
                  <a:schemeClr val="bg1">
                    <a:lumMod val="6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3"/>
            </a:p>
          </p:txBody>
        </p:sp>
        <p:sp>
          <p:nvSpPr>
            <p:cNvPr id="113" name="Скругленный прямоугольник 42"/>
            <p:cNvSpPr/>
            <p:nvPr/>
          </p:nvSpPr>
          <p:spPr>
            <a:xfrm>
              <a:off x="2046389" y="1131543"/>
              <a:ext cx="2465281" cy="5052118"/>
            </a:xfrm>
            <a:prstGeom prst="roundRect">
              <a:avLst/>
            </a:prstGeom>
            <a:solidFill>
              <a:schemeClr val="bg1"/>
            </a:solidFill>
            <a:ln w="28575">
              <a:gradFill>
                <a:gsLst>
                  <a:gs pos="0">
                    <a:srgbClr val="EDEDF3"/>
                  </a:gs>
                  <a:gs pos="3000">
                    <a:srgbClr val="000000">
                      <a:alpha val="29000"/>
                    </a:srgbClr>
                  </a:gs>
                  <a:gs pos="7000">
                    <a:srgbClr val="DADAE2"/>
                  </a:gs>
                  <a:gs pos="100000">
                    <a:srgbClr val="EDEDF3"/>
                  </a:gs>
                  <a:gs pos="81000">
                    <a:srgbClr val="DADAE2"/>
                  </a:gs>
                  <a:gs pos="97000">
                    <a:srgbClr val="8A8A92">
                      <a:alpha val="40000"/>
                    </a:srgbClr>
                  </a:gs>
                  <a:gs pos="50000">
                    <a:srgbClr val="EDEDF3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3"/>
            </a:p>
          </p:txBody>
        </p:sp>
        <p:sp>
          <p:nvSpPr>
            <p:cNvPr id="114" name="Овал 50"/>
            <p:cNvSpPr/>
            <p:nvPr/>
          </p:nvSpPr>
          <p:spPr>
            <a:xfrm>
              <a:off x="3073964" y="5688313"/>
              <a:ext cx="410131" cy="406782"/>
            </a:xfrm>
            <a:prstGeom prst="ellipse">
              <a:avLst/>
            </a:prstGeom>
            <a:noFill/>
            <a:ln w="15875">
              <a:gradFill flip="none" rotWithShape="1">
                <a:gsLst>
                  <a:gs pos="32000">
                    <a:schemeClr val="tx1">
                      <a:lumMod val="65000"/>
                      <a:lumOff val="35000"/>
                    </a:schemeClr>
                  </a:gs>
                  <a:gs pos="71000">
                    <a:schemeClr val="bg1">
                      <a:lumMod val="95000"/>
                    </a:schemeClr>
                  </a:gs>
                  <a:gs pos="0">
                    <a:schemeClr val="bg1">
                      <a:lumMod val="6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162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3"/>
            </a:p>
          </p:txBody>
        </p:sp>
        <p:sp>
          <p:nvSpPr>
            <p:cNvPr id="115" name="Скругленный прямоугольник 51"/>
            <p:cNvSpPr/>
            <p:nvPr/>
          </p:nvSpPr>
          <p:spPr>
            <a:xfrm>
              <a:off x="2965000" y="1446310"/>
              <a:ext cx="628058" cy="45719"/>
            </a:xfrm>
            <a:prstGeom prst="round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3"/>
            </a:p>
          </p:txBody>
        </p:sp>
        <p:sp>
          <p:nvSpPr>
            <p:cNvPr id="116" name="Овал 52"/>
            <p:cNvSpPr/>
            <p:nvPr/>
          </p:nvSpPr>
          <p:spPr>
            <a:xfrm flipH="1">
              <a:off x="2752637" y="1440121"/>
              <a:ext cx="59518" cy="58098"/>
            </a:xfrm>
            <a:prstGeom prst="ellipse">
              <a:avLst/>
            </a:prstGeom>
            <a:gradFill>
              <a:gsLst>
                <a:gs pos="0">
                  <a:schemeClr val="bg1">
                    <a:lumMod val="6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  <a:lin ang="16200000" scaled="1"/>
            </a:gra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3"/>
            </a:p>
          </p:txBody>
        </p:sp>
        <p:sp>
          <p:nvSpPr>
            <p:cNvPr id="117" name="Овал 53"/>
            <p:cNvSpPr/>
            <p:nvPr/>
          </p:nvSpPr>
          <p:spPr>
            <a:xfrm flipH="1">
              <a:off x="3249270" y="1259878"/>
              <a:ext cx="59518" cy="58098"/>
            </a:xfrm>
            <a:prstGeom prst="ellipse">
              <a:avLst/>
            </a:prstGeom>
            <a:gradFill>
              <a:gsLst>
                <a:gs pos="0">
                  <a:schemeClr val="bg1">
                    <a:lumMod val="6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  <a:lin ang="16200000" scaled="1"/>
            </a:gra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3"/>
            </a:p>
          </p:txBody>
        </p:sp>
      </p:grpSp>
      <p:sp>
        <p:nvSpPr>
          <p:cNvPr id="118" name="Рисунок 13"/>
          <p:cNvSpPr>
            <a:spLocks noGrp="1"/>
          </p:cNvSpPr>
          <p:nvPr>
            <p:ph type="pic" sz="quarter" idx="65" hasCustomPrompt="1"/>
          </p:nvPr>
        </p:nvSpPr>
        <p:spPr>
          <a:xfrm>
            <a:off x="1595554" y="3913525"/>
            <a:ext cx="2167547" cy="3828432"/>
          </a:xfrm>
          <a:prstGeom prst="rect">
            <a:avLst/>
          </a:prstGeom>
          <a:solidFill>
            <a:schemeClr val="tx1">
              <a:alpha val="10000"/>
            </a:schemeClr>
          </a:solidFill>
          <a:ln w="3175"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100" b="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Drop your image here</a:t>
            </a:r>
          </a:p>
        </p:txBody>
      </p:sp>
      <p:grpSp>
        <p:nvGrpSpPr>
          <p:cNvPr id="119" name="Group 118"/>
          <p:cNvGrpSpPr/>
          <p:nvPr/>
        </p:nvGrpSpPr>
        <p:grpSpPr>
          <a:xfrm>
            <a:off x="4857616" y="3279777"/>
            <a:ext cx="2489079" cy="5052118"/>
            <a:chOff x="2022591" y="1131543"/>
            <a:chExt cx="2489079" cy="5052118"/>
          </a:xfrm>
        </p:grpSpPr>
        <p:sp>
          <p:nvSpPr>
            <p:cNvPr id="120" name="Rounded Rectangle 119"/>
            <p:cNvSpPr/>
            <p:nvPr/>
          </p:nvSpPr>
          <p:spPr>
            <a:xfrm>
              <a:off x="2191496" y="1319871"/>
              <a:ext cx="2197302" cy="4760895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  <a:effectLst>
              <a:outerShdw blurRad="444500" dist="3810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sp>
          <p:nvSpPr>
            <p:cNvPr id="121" name="Скругленный прямоугольник 51"/>
            <p:cNvSpPr/>
            <p:nvPr/>
          </p:nvSpPr>
          <p:spPr>
            <a:xfrm>
              <a:off x="2027671" y="3005507"/>
              <a:ext cx="184505" cy="365857"/>
            </a:xfrm>
            <a:prstGeom prst="roundRect">
              <a:avLst/>
            </a:prstGeom>
            <a:gradFill>
              <a:gsLst>
                <a:gs pos="90000">
                  <a:srgbClr val="A6A6A6"/>
                </a:gs>
                <a:gs pos="6000">
                  <a:schemeClr val="tx1">
                    <a:lumMod val="65000"/>
                    <a:lumOff val="35000"/>
                  </a:schemeClr>
                </a:gs>
                <a:gs pos="15000">
                  <a:srgbClr val="CCCCCC"/>
                </a:gs>
                <a:gs pos="65000">
                  <a:schemeClr val="bg1">
                    <a:lumMod val="95000"/>
                  </a:schemeClr>
                </a:gs>
                <a:gs pos="0">
                  <a:schemeClr val="bg1">
                    <a:lumMod val="6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3"/>
            </a:p>
          </p:txBody>
        </p:sp>
        <p:sp>
          <p:nvSpPr>
            <p:cNvPr id="122" name="Скругленный прямоугольник 51"/>
            <p:cNvSpPr/>
            <p:nvPr/>
          </p:nvSpPr>
          <p:spPr>
            <a:xfrm>
              <a:off x="2022591" y="1800282"/>
              <a:ext cx="184505" cy="365857"/>
            </a:xfrm>
            <a:prstGeom prst="roundRect">
              <a:avLst/>
            </a:prstGeom>
            <a:gradFill>
              <a:gsLst>
                <a:gs pos="90000">
                  <a:srgbClr val="A6A6A6"/>
                </a:gs>
                <a:gs pos="6000">
                  <a:schemeClr val="tx1">
                    <a:lumMod val="65000"/>
                    <a:lumOff val="35000"/>
                  </a:schemeClr>
                </a:gs>
                <a:gs pos="15000">
                  <a:srgbClr val="CCCCCC"/>
                </a:gs>
                <a:gs pos="65000">
                  <a:schemeClr val="bg1">
                    <a:lumMod val="95000"/>
                  </a:schemeClr>
                </a:gs>
                <a:gs pos="0">
                  <a:schemeClr val="bg1">
                    <a:lumMod val="6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3"/>
            </a:p>
          </p:txBody>
        </p:sp>
        <p:sp>
          <p:nvSpPr>
            <p:cNvPr id="123" name="Скругленный прямоугольник 51"/>
            <p:cNvSpPr/>
            <p:nvPr/>
          </p:nvSpPr>
          <p:spPr>
            <a:xfrm>
              <a:off x="2022591" y="2402894"/>
              <a:ext cx="184505" cy="365857"/>
            </a:xfrm>
            <a:prstGeom prst="roundRect">
              <a:avLst/>
            </a:prstGeom>
            <a:gradFill>
              <a:gsLst>
                <a:gs pos="90000">
                  <a:srgbClr val="A6A6A6"/>
                </a:gs>
                <a:gs pos="6000">
                  <a:schemeClr val="tx1">
                    <a:lumMod val="65000"/>
                    <a:lumOff val="35000"/>
                  </a:schemeClr>
                </a:gs>
                <a:gs pos="15000">
                  <a:srgbClr val="CCCCCC"/>
                </a:gs>
                <a:gs pos="65000">
                  <a:schemeClr val="bg1">
                    <a:lumMod val="95000"/>
                  </a:schemeClr>
                </a:gs>
                <a:gs pos="0">
                  <a:schemeClr val="bg1">
                    <a:lumMod val="6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3"/>
            </a:p>
          </p:txBody>
        </p:sp>
        <p:sp>
          <p:nvSpPr>
            <p:cNvPr id="124" name="Скругленный прямоугольник 42"/>
            <p:cNvSpPr/>
            <p:nvPr/>
          </p:nvSpPr>
          <p:spPr>
            <a:xfrm>
              <a:off x="2046389" y="1131543"/>
              <a:ext cx="2465281" cy="5052118"/>
            </a:xfrm>
            <a:prstGeom prst="roundRect">
              <a:avLst/>
            </a:prstGeom>
            <a:solidFill>
              <a:schemeClr val="bg1"/>
            </a:solidFill>
            <a:ln w="28575">
              <a:gradFill>
                <a:gsLst>
                  <a:gs pos="0">
                    <a:srgbClr val="EDEDF3"/>
                  </a:gs>
                  <a:gs pos="3000">
                    <a:srgbClr val="000000">
                      <a:alpha val="29000"/>
                    </a:srgbClr>
                  </a:gs>
                  <a:gs pos="7000">
                    <a:srgbClr val="DADAE2"/>
                  </a:gs>
                  <a:gs pos="100000">
                    <a:srgbClr val="EDEDF3"/>
                  </a:gs>
                  <a:gs pos="81000">
                    <a:srgbClr val="DADAE2"/>
                  </a:gs>
                  <a:gs pos="97000">
                    <a:srgbClr val="8A8A92">
                      <a:alpha val="40000"/>
                    </a:srgbClr>
                  </a:gs>
                  <a:gs pos="50000">
                    <a:srgbClr val="EDEDF3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3"/>
            </a:p>
          </p:txBody>
        </p:sp>
        <p:sp>
          <p:nvSpPr>
            <p:cNvPr id="125" name="Овал 50"/>
            <p:cNvSpPr/>
            <p:nvPr/>
          </p:nvSpPr>
          <p:spPr>
            <a:xfrm>
              <a:off x="3073964" y="5688313"/>
              <a:ext cx="410131" cy="406782"/>
            </a:xfrm>
            <a:prstGeom prst="ellipse">
              <a:avLst/>
            </a:prstGeom>
            <a:noFill/>
            <a:ln w="15875">
              <a:gradFill flip="none" rotWithShape="1">
                <a:gsLst>
                  <a:gs pos="32000">
                    <a:schemeClr val="tx1">
                      <a:lumMod val="65000"/>
                      <a:lumOff val="35000"/>
                    </a:schemeClr>
                  </a:gs>
                  <a:gs pos="71000">
                    <a:schemeClr val="bg1">
                      <a:lumMod val="95000"/>
                    </a:schemeClr>
                  </a:gs>
                  <a:gs pos="0">
                    <a:schemeClr val="bg1">
                      <a:lumMod val="6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162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3"/>
            </a:p>
          </p:txBody>
        </p:sp>
        <p:sp>
          <p:nvSpPr>
            <p:cNvPr id="126" name="Скругленный прямоугольник 51"/>
            <p:cNvSpPr/>
            <p:nvPr/>
          </p:nvSpPr>
          <p:spPr>
            <a:xfrm>
              <a:off x="2965000" y="1446310"/>
              <a:ext cx="628058" cy="45719"/>
            </a:xfrm>
            <a:prstGeom prst="round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3"/>
            </a:p>
          </p:txBody>
        </p:sp>
        <p:sp>
          <p:nvSpPr>
            <p:cNvPr id="127" name="Овал 52"/>
            <p:cNvSpPr/>
            <p:nvPr/>
          </p:nvSpPr>
          <p:spPr>
            <a:xfrm flipH="1">
              <a:off x="2752637" y="1440121"/>
              <a:ext cx="59518" cy="58098"/>
            </a:xfrm>
            <a:prstGeom prst="ellipse">
              <a:avLst/>
            </a:prstGeom>
            <a:gradFill>
              <a:gsLst>
                <a:gs pos="0">
                  <a:schemeClr val="bg1">
                    <a:lumMod val="6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  <a:lin ang="16200000" scaled="1"/>
            </a:gra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3"/>
            </a:p>
          </p:txBody>
        </p:sp>
        <p:sp>
          <p:nvSpPr>
            <p:cNvPr id="128" name="Овал 53"/>
            <p:cNvSpPr/>
            <p:nvPr/>
          </p:nvSpPr>
          <p:spPr>
            <a:xfrm flipH="1">
              <a:off x="3249270" y="1259878"/>
              <a:ext cx="59518" cy="58098"/>
            </a:xfrm>
            <a:prstGeom prst="ellipse">
              <a:avLst/>
            </a:prstGeom>
            <a:gradFill>
              <a:gsLst>
                <a:gs pos="0">
                  <a:schemeClr val="bg1">
                    <a:lumMod val="6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  <a:lin ang="16200000" scaled="1"/>
            </a:gra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3"/>
            </a:p>
          </p:txBody>
        </p:sp>
      </p:grpSp>
      <p:sp>
        <p:nvSpPr>
          <p:cNvPr id="141" name="Рисунок 13"/>
          <p:cNvSpPr>
            <a:spLocks noGrp="1"/>
          </p:cNvSpPr>
          <p:nvPr>
            <p:ph type="pic" sz="quarter" idx="83" hasCustomPrompt="1"/>
          </p:nvPr>
        </p:nvSpPr>
        <p:spPr>
          <a:xfrm>
            <a:off x="5019535" y="3913525"/>
            <a:ext cx="2167547" cy="3828432"/>
          </a:xfrm>
          <a:prstGeom prst="rect">
            <a:avLst/>
          </a:prstGeom>
          <a:solidFill>
            <a:schemeClr val="tx1">
              <a:alpha val="10000"/>
            </a:schemeClr>
          </a:solidFill>
          <a:ln w="3175"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100" b="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Drop your image here</a:t>
            </a:r>
          </a:p>
        </p:txBody>
      </p:sp>
      <p:grpSp>
        <p:nvGrpSpPr>
          <p:cNvPr id="142" name="Group 141"/>
          <p:cNvGrpSpPr/>
          <p:nvPr/>
        </p:nvGrpSpPr>
        <p:grpSpPr>
          <a:xfrm>
            <a:off x="8255849" y="3279777"/>
            <a:ext cx="2489079" cy="5052118"/>
            <a:chOff x="2022591" y="1131543"/>
            <a:chExt cx="2489079" cy="5052118"/>
          </a:xfrm>
        </p:grpSpPr>
        <p:sp>
          <p:nvSpPr>
            <p:cNvPr id="143" name="Rounded Rectangle 142"/>
            <p:cNvSpPr/>
            <p:nvPr/>
          </p:nvSpPr>
          <p:spPr>
            <a:xfrm>
              <a:off x="2191496" y="1319871"/>
              <a:ext cx="2197302" cy="4760895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  <a:effectLst>
              <a:outerShdw blurRad="444500" dist="3810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sp>
          <p:nvSpPr>
            <p:cNvPr id="144" name="Скругленный прямоугольник 51"/>
            <p:cNvSpPr/>
            <p:nvPr/>
          </p:nvSpPr>
          <p:spPr>
            <a:xfrm>
              <a:off x="2027671" y="3005507"/>
              <a:ext cx="184505" cy="365857"/>
            </a:xfrm>
            <a:prstGeom prst="roundRect">
              <a:avLst/>
            </a:prstGeom>
            <a:gradFill>
              <a:gsLst>
                <a:gs pos="90000">
                  <a:srgbClr val="A6A6A6"/>
                </a:gs>
                <a:gs pos="6000">
                  <a:schemeClr val="tx1">
                    <a:lumMod val="65000"/>
                    <a:lumOff val="35000"/>
                  </a:schemeClr>
                </a:gs>
                <a:gs pos="15000">
                  <a:srgbClr val="CCCCCC"/>
                </a:gs>
                <a:gs pos="65000">
                  <a:schemeClr val="bg1">
                    <a:lumMod val="95000"/>
                  </a:schemeClr>
                </a:gs>
                <a:gs pos="0">
                  <a:schemeClr val="bg1">
                    <a:lumMod val="6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3"/>
            </a:p>
          </p:txBody>
        </p:sp>
        <p:sp>
          <p:nvSpPr>
            <p:cNvPr id="145" name="Скругленный прямоугольник 51"/>
            <p:cNvSpPr/>
            <p:nvPr/>
          </p:nvSpPr>
          <p:spPr>
            <a:xfrm>
              <a:off x="2022591" y="1800282"/>
              <a:ext cx="184505" cy="365857"/>
            </a:xfrm>
            <a:prstGeom prst="roundRect">
              <a:avLst/>
            </a:prstGeom>
            <a:gradFill>
              <a:gsLst>
                <a:gs pos="90000">
                  <a:srgbClr val="A6A6A6"/>
                </a:gs>
                <a:gs pos="6000">
                  <a:schemeClr val="tx1">
                    <a:lumMod val="65000"/>
                    <a:lumOff val="35000"/>
                  </a:schemeClr>
                </a:gs>
                <a:gs pos="15000">
                  <a:srgbClr val="CCCCCC"/>
                </a:gs>
                <a:gs pos="65000">
                  <a:schemeClr val="bg1">
                    <a:lumMod val="95000"/>
                  </a:schemeClr>
                </a:gs>
                <a:gs pos="0">
                  <a:schemeClr val="bg1">
                    <a:lumMod val="6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3"/>
            </a:p>
          </p:txBody>
        </p:sp>
        <p:sp>
          <p:nvSpPr>
            <p:cNvPr id="146" name="Скругленный прямоугольник 51"/>
            <p:cNvSpPr/>
            <p:nvPr/>
          </p:nvSpPr>
          <p:spPr>
            <a:xfrm>
              <a:off x="2022591" y="2402894"/>
              <a:ext cx="184505" cy="365857"/>
            </a:xfrm>
            <a:prstGeom prst="roundRect">
              <a:avLst/>
            </a:prstGeom>
            <a:gradFill>
              <a:gsLst>
                <a:gs pos="90000">
                  <a:srgbClr val="A6A6A6"/>
                </a:gs>
                <a:gs pos="6000">
                  <a:schemeClr val="tx1">
                    <a:lumMod val="65000"/>
                    <a:lumOff val="35000"/>
                  </a:schemeClr>
                </a:gs>
                <a:gs pos="15000">
                  <a:srgbClr val="CCCCCC"/>
                </a:gs>
                <a:gs pos="65000">
                  <a:schemeClr val="bg1">
                    <a:lumMod val="95000"/>
                  </a:schemeClr>
                </a:gs>
                <a:gs pos="0">
                  <a:schemeClr val="bg1">
                    <a:lumMod val="6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3"/>
            </a:p>
          </p:txBody>
        </p:sp>
        <p:sp>
          <p:nvSpPr>
            <p:cNvPr id="147" name="Скругленный прямоугольник 42"/>
            <p:cNvSpPr/>
            <p:nvPr/>
          </p:nvSpPr>
          <p:spPr>
            <a:xfrm>
              <a:off x="2046389" y="1131543"/>
              <a:ext cx="2465281" cy="5052118"/>
            </a:xfrm>
            <a:prstGeom prst="roundRect">
              <a:avLst/>
            </a:prstGeom>
            <a:solidFill>
              <a:schemeClr val="bg1"/>
            </a:solidFill>
            <a:ln w="28575">
              <a:gradFill>
                <a:gsLst>
                  <a:gs pos="0">
                    <a:srgbClr val="EDEDF3"/>
                  </a:gs>
                  <a:gs pos="3000">
                    <a:srgbClr val="000000">
                      <a:alpha val="29000"/>
                    </a:srgbClr>
                  </a:gs>
                  <a:gs pos="7000">
                    <a:srgbClr val="DADAE2"/>
                  </a:gs>
                  <a:gs pos="100000">
                    <a:srgbClr val="EDEDF3"/>
                  </a:gs>
                  <a:gs pos="81000">
                    <a:srgbClr val="DADAE2"/>
                  </a:gs>
                  <a:gs pos="97000">
                    <a:srgbClr val="8A8A92">
                      <a:alpha val="40000"/>
                    </a:srgbClr>
                  </a:gs>
                  <a:gs pos="50000">
                    <a:srgbClr val="EDEDF3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3"/>
            </a:p>
          </p:txBody>
        </p:sp>
        <p:sp>
          <p:nvSpPr>
            <p:cNvPr id="148" name="Овал 50"/>
            <p:cNvSpPr/>
            <p:nvPr/>
          </p:nvSpPr>
          <p:spPr>
            <a:xfrm>
              <a:off x="3073964" y="5688313"/>
              <a:ext cx="410131" cy="406782"/>
            </a:xfrm>
            <a:prstGeom prst="ellipse">
              <a:avLst/>
            </a:prstGeom>
            <a:noFill/>
            <a:ln w="15875">
              <a:gradFill flip="none" rotWithShape="1">
                <a:gsLst>
                  <a:gs pos="32000">
                    <a:schemeClr val="tx1">
                      <a:lumMod val="65000"/>
                      <a:lumOff val="35000"/>
                    </a:schemeClr>
                  </a:gs>
                  <a:gs pos="71000">
                    <a:schemeClr val="bg1">
                      <a:lumMod val="95000"/>
                    </a:schemeClr>
                  </a:gs>
                  <a:gs pos="0">
                    <a:schemeClr val="bg1">
                      <a:lumMod val="6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162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3"/>
            </a:p>
          </p:txBody>
        </p:sp>
        <p:sp>
          <p:nvSpPr>
            <p:cNvPr id="149" name="Скругленный прямоугольник 51"/>
            <p:cNvSpPr/>
            <p:nvPr/>
          </p:nvSpPr>
          <p:spPr>
            <a:xfrm>
              <a:off x="2965000" y="1446310"/>
              <a:ext cx="628058" cy="45719"/>
            </a:xfrm>
            <a:prstGeom prst="round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3"/>
            </a:p>
          </p:txBody>
        </p:sp>
        <p:sp>
          <p:nvSpPr>
            <p:cNvPr id="150" name="Овал 52"/>
            <p:cNvSpPr/>
            <p:nvPr/>
          </p:nvSpPr>
          <p:spPr>
            <a:xfrm flipH="1">
              <a:off x="2752637" y="1440121"/>
              <a:ext cx="59518" cy="58098"/>
            </a:xfrm>
            <a:prstGeom prst="ellipse">
              <a:avLst/>
            </a:prstGeom>
            <a:gradFill>
              <a:gsLst>
                <a:gs pos="0">
                  <a:schemeClr val="bg1">
                    <a:lumMod val="6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  <a:lin ang="16200000" scaled="1"/>
            </a:gra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3"/>
            </a:p>
          </p:txBody>
        </p:sp>
        <p:sp>
          <p:nvSpPr>
            <p:cNvPr id="151" name="Овал 53"/>
            <p:cNvSpPr/>
            <p:nvPr/>
          </p:nvSpPr>
          <p:spPr>
            <a:xfrm flipH="1">
              <a:off x="3249270" y="1259878"/>
              <a:ext cx="59518" cy="58098"/>
            </a:xfrm>
            <a:prstGeom prst="ellipse">
              <a:avLst/>
            </a:prstGeom>
            <a:gradFill>
              <a:gsLst>
                <a:gs pos="0">
                  <a:schemeClr val="bg1">
                    <a:lumMod val="6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  <a:lin ang="16200000" scaled="1"/>
            </a:gra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3"/>
            </a:p>
          </p:txBody>
        </p:sp>
      </p:grpSp>
      <p:sp>
        <p:nvSpPr>
          <p:cNvPr id="152" name="Рисунок 13"/>
          <p:cNvSpPr>
            <a:spLocks noGrp="1"/>
          </p:cNvSpPr>
          <p:nvPr>
            <p:ph type="pic" sz="quarter" idx="84" hasCustomPrompt="1"/>
          </p:nvPr>
        </p:nvSpPr>
        <p:spPr>
          <a:xfrm>
            <a:off x="8417768" y="3913525"/>
            <a:ext cx="2167547" cy="3828432"/>
          </a:xfrm>
          <a:prstGeom prst="rect">
            <a:avLst/>
          </a:prstGeom>
          <a:solidFill>
            <a:schemeClr val="tx1">
              <a:alpha val="10000"/>
            </a:schemeClr>
          </a:solidFill>
          <a:ln w="3175"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100" b="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Drop your image here</a:t>
            </a:r>
          </a:p>
        </p:txBody>
      </p:sp>
      <p:sp>
        <p:nvSpPr>
          <p:cNvPr id="49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136314" y="179388"/>
            <a:ext cx="708023" cy="361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802" b="1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0" name="Текст 7"/>
          <p:cNvSpPr>
            <a:spLocks noGrp="1"/>
          </p:cNvSpPr>
          <p:nvPr>
            <p:ph type="body" sz="quarter" idx="46" hasCustomPrompt="1"/>
          </p:nvPr>
        </p:nvSpPr>
        <p:spPr>
          <a:xfrm>
            <a:off x="9113520" y="179388"/>
            <a:ext cx="2022792" cy="361949"/>
          </a:xfrm>
        </p:spPr>
        <p:txBody>
          <a:bodyPr anchor="ctr">
            <a:normAutofit/>
          </a:bodyPr>
          <a:lstStyle>
            <a:lvl1pPr algn="r">
              <a:lnSpc>
                <a:spcPct val="150000"/>
              </a:lnSpc>
              <a:defRPr sz="802" b="1" spc="100" baseline="0">
                <a:solidFill>
                  <a:schemeClr val="tx1"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 err="1"/>
              <a:t>www.yourcompany.com</a:t>
            </a:r>
            <a:endParaRPr lang="en-US" dirty="0"/>
          </a:p>
        </p:txBody>
      </p:sp>
      <p:sp>
        <p:nvSpPr>
          <p:cNvPr id="51" name="Текст 7"/>
          <p:cNvSpPr>
            <a:spLocks noGrp="1"/>
          </p:cNvSpPr>
          <p:nvPr>
            <p:ph type="body" sz="quarter" idx="47" hasCustomPrompt="1"/>
          </p:nvPr>
        </p:nvSpPr>
        <p:spPr>
          <a:xfrm>
            <a:off x="337016" y="179388"/>
            <a:ext cx="1014264" cy="36194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1000" b="1" spc="300" baseline="0">
                <a:solidFill>
                  <a:schemeClr val="tx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EVA</a:t>
            </a:r>
          </a:p>
        </p:txBody>
      </p:sp>
      <p:sp>
        <p:nvSpPr>
          <p:cNvPr id="58" name="Shape 427"/>
          <p:cNvSpPr>
            <a:spLocks noGrp="1"/>
          </p:cNvSpPr>
          <p:nvPr>
            <p:ph type="body" sz="quarter" idx="30" hasCustomPrompt="1"/>
          </p:nvPr>
        </p:nvSpPr>
        <p:spPr>
          <a:xfrm>
            <a:off x="1640675" y="1062223"/>
            <a:ext cx="2158315" cy="500999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defRPr sz="2133" b="1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9" name="Текст 7"/>
          <p:cNvSpPr>
            <a:spLocks noGrp="1"/>
          </p:cNvSpPr>
          <p:nvPr>
            <p:ph type="body" sz="quarter" idx="36" hasCustomPrompt="1"/>
          </p:nvPr>
        </p:nvSpPr>
        <p:spPr>
          <a:xfrm>
            <a:off x="1639669" y="1628322"/>
            <a:ext cx="2160120" cy="781180"/>
          </a:xfrm>
        </p:spPr>
        <p:txBody>
          <a:bodyPr>
            <a:normAutofit/>
          </a:bodyPr>
          <a:lstStyle>
            <a:lvl1pPr algn="ctr">
              <a:lnSpc>
                <a:spcPct val="150000"/>
              </a:lnSpc>
              <a:defRPr sz="1000" baseline="0">
                <a:solidFill>
                  <a:schemeClr val="tx1"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en-US" dirty="0"/>
              <a:t>Stars are created within galaxies from a reserve of cold gas that forms into giant molecular clouds. </a:t>
            </a:r>
          </a:p>
        </p:txBody>
      </p:sp>
      <p:cxnSp>
        <p:nvCxnSpPr>
          <p:cNvPr id="60" name="Прямая соединительная линия 38"/>
          <p:cNvCxnSpPr/>
          <p:nvPr/>
        </p:nvCxnSpPr>
        <p:spPr>
          <a:xfrm flipH="1">
            <a:off x="2360846" y="2896546"/>
            <a:ext cx="718970" cy="0"/>
          </a:xfrm>
          <a:prstGeom prst="line">
            <a:avLst/>
          </a:prstGeom>
          <a:ln>
            <a:solidFill>
              <a:srgbClr val="8444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Текст 40"/>
          <p:cNvSpPr>
            <a:spLocks noGrp="1"/>
          </p:cNvSpPr>
          <p:nvPr>
            <p:ph type="body" sz="quarter" idx="40" hasCustomPrompt="1"/>
          </p:nvPr>
        </p:nvSpPr>
        <p:spPr>
          <a:xfrm>
            <a:off x="1639670" y="2531570"/>
            <a:ext cx="2166749" cy="180662"/>
          </a:xfrm>
        </p:spPr>
        <p:txBody>
          <a:bodyPr>
            <a:normAutofit/>
          </a:bodyPr>
          <a:lstStyle>
            <a:lvl1pPr algn="ctr">
              <a:defRPr sz="802">
                <a:solidFill>
                  <a:schemeClr val="tx1">
                    <a:lumMod val="95000"/>
                    <a:lumOff val="5000"/>
                    <a:alpha val="50000"/>
                  </a:schemeClr>
                </a:solidFill>
              </a:defRPr>
            </a:lvl1pPr>
            <a:lvl6pPr algn="ctr">
              <a:defRPr/>
            </a:lvl6pPr>
          </a:lstStyle>
          <a:p>
            <a:r>
              <a:rPr lang="en-US" dirty="0"/>
              <a:t>CAPTION</a:t>
            </a:r>
          </a:p>
        </p:txBody>
      </p:sp>
      <p:sp>
        <p:nvSpPr>
          <p:cNvPr id="62" name="Shape 427"/>
          <p:cNvSpPr>
            <a:spLocks noGrp="1"/>
          </p:cNvSpPr>
          <p:nvPr>
            <p:ph type="body" sz="quarter" idx="85" hasCustomPrompt="1"/>
          </p:nvPr>
        </p:nvSpPr>
        <p:spPr>
          <a:xfrm>
            <a:off x="4984793" y="1072051"/>
            <a:ext cx="2158315" cy="500999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defRPr sz="2133" b="1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63" name="Текст 7"/>
          <p:cNvSpPr>
            <a:spLocks noGrp="1"/>
          </p:cNvSpPr>
          <p:nvPr>
            <p:ph type="body" sz="quarter" idx="86" hasCustomPrompt="1"/>
          </p:nvPr>
        </p:nvSpPr>
        <p:spPr>
          <a:xfrm>
            <a:off x="4983787" y="1638150"/>
            <a:ext cx="2160120" cy="781180"/>
          </a:xfrm>
        </p:spPr>
        <p:txBody>
          <a:bodyPr>
            <a:normAutofit/>
          </a:bodyPr>
          <a:lstStyle>
            <a:lvl1pPr algn="ctr">
              <a:lnSpc>
                <a:spcPct val="150000"/>
              </a:lnSpc>
              <a:defRPr sz="1000" baseline="0">
                <a:solidFill>
                  <a:schemeClr val="tx1"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en-US" dirty="0"/>
              <a:t>Stars are created within galaxies from a reserve of cold gas that forms into giant molecular clouds. </a:t>
            </a:r>
          </a:p>
        </p:txBody>
      </p:sp>
      <p:cxnSp>
        <p:nvCxnSpPr>
          <p:cNvPr id="64" name="Прямая соединительная линия 38"/>
          <p:cNvCxnSpPr/>
          <p:nvPr/>
        </p:nvCxnSpPr>
        <p:spPr>
          <a:xfrm flipH="1">
            <a:off x="5704964" y="2906374"/>
            <a:ext cx="718970" cy="0"/>
          </a:xfrm>
          <a:prstGeom prst="line">
            <a:avLst/>
          </a:prstGeom>
          <a:ln>
            <a:solidFill>
              <a:srgbClr val="8444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Текст 40"/>
          <p:cNvSpPr>
            <a:spLocks noGrp="1"/>
          </p:cNvSpPr>
          <p:nvPr>
            <p:ph type="body" sz="quarter" idx="87" hasCustomPrompt="1"/>
          </p:nvPr>
        </p:nvSpPr>
        <p:spPr>
          <a:xfrm>
            <a:off x="4983788" y="2541398"/>
            <a:ext cx="2166749" cy="180662"/>
          </a:xfrm>
        </p:spPr>
        <p:txBody>
          <a:bodyPr>
            <a:normAutofit/>
          </a:bodyPr>
          <a:lstStyle>
            <a:lvl1pPr algn="ctr">
              <a:defRPr sz="802">
                <a:solidFill>
                  <a:schemeClr val="tx1">
                    <a:lumMod val="95000"/>
                    <a:lumOff val="5000"/>
                    <a:alpha val="50000"/>
                  </a:schemeClr>
                </a:solidFill>
              </a:defRPr>
            </a:lvl1pPr>
            <a:lvl6pPr algn="ctr">
              <a:defRPr/>
            </a:lvl6pPr>
          </a:lstStyle>
          <a:p>
            <a:r>
              <a:rPr lang="en-US" dirty="0"/>
              <a:t>CAPTION</a:t>
            </a:r>
          </a:p>
        </p:txBody>
      </p:sp>
      <p:sp>
        <p:nvSpPr>
          <p:cNvPr id="66" name="Shape 427"/>
          <p:cNvSpPr>
            <a:spLocks noGrp="1"/>
          </p:cNvSpPr>
          <p:nvPr>
            <p:ph type="body" sz="quarter" idx="88" hasCustomPrompt="1"/>
          </p:nvPr>
        </p:nvSpPr>
        <p:spPr>
          <a:xfrm>
            <a:off x="8418773" y="1058684"/>
            <a:ext cx="2158315" cy="500999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defRPr sz="2133" b="1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67" name="Текст 7"/>
          <p:cNvSpPr>
            <a:spLocks noGrp="1"/>
          </p:cNvSpPr>
          <p:nvPr>
            <p:ph type="body" sz="quarter" idx="89" hasCustomPrompt="1"/>
          </p:nvPr>
        </p:nvSpPr>
        <p:spPr>
          <a:xfrm>
            <a:off x="8417767" y="1624784"/>
            <a:ext cx="2160120" cy="781180"/>
          </a:xfrm>
        </p:spPr>
        <p:txBody>
          <a:bodyPr>
            <a:normAutofit/>
          </a:bodyPr>
          <a:lstStyle>
            <a:lvl1pPr algn="ctr">
              <a:lnSpc>
                <a:spcPct val="150000"/>
              </a:lnSpc>
              <a:defRPr sz="1000" baseline="0">
                <a:solidFill>
                  <a:schemeClr val="tx1"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en-US" dirty="0"/>
              <a:t>Stars are created within galaxies from a reserve of cold gas that forms into giant molecular clouds. </a:t>
            </a:r>
          </a:p>
        </p:txBody>
      </p:sp>
      <p:cxnSp>
        <p:nvCxnSpPr>
          <p:cNvPr id="68" name="Прямая соединительная линия 38"/>
          <p:cNvCxnSpPr/>
          <p:nvPr/>
        </p:nvCxnSpPr>
        <p:spPr>
          <a:xfrm flipH="1">
            <a:off x="9138944" y="2893007"/>
            <a:ext cx="718970" cy="0"/>
          </a:xfrm>
          <a:prstGeom prst="line">
            <a:avLst/>
          </a:prstGeom>
          <a:ln>
            <a:solidFill>
              <a:srgbClr val="8444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Текст 40"/>
          <p:cNvSpPr>
            <a:spLocks noGrp="1"/>
          </p:cNvSpPr>
          <p:nvPr>
            <p:ph type="body" sz="quarter" idx="90" hasCustomPrompt="1"/>
          </p:nvPr>
        </p:nvSpPr>
        <p:spPr>
          <a:xfrm>
            <a:off x="8417769" y="2528031"/>
            <a:ext cx="2166749" cy="180662"/>
          </a:xfrm>
        </p:spPr>
        <p:txBody>
          <a:bodyPr>
            <a:normAutofit/>
          </a:bodyPr>
          <a:lstStyle>
            <a:lvl1pPr algn="ctr">
              <a:defRPr sz="802" b="1">
                <a:solidFill>
                  <a:schemeClr val="tx1">
                    <a:lumMod val="95000"/>
                    <a:lumOff val="5000"/>
                    <a:alpha val="50000"/>
                  </a:schemeClr>
                </a:solidFill>
              </a:defRPr>
            </a:lvl1pPr>
            <a:lvl6pPr algn="ctr">
              <a:defRPr/>
            </a:lvl6pPr>
          </a:lstStyle>
          <a:p>
            <a:r>
              <a:rPr lang="en-US" dirty="0"/>
              <a:t>CAPTION</a:t>
            </a:r>
          </a:p>
        </p:txBody>
      </p:sp>
      <p:sp>
        <p:nvSpPr>
          <p:cNvPr id="70" name="Freeform 13"/>
          <p:cNvSpPr>
            <a:spLocks noEditPoints="1"/>
          </p:cNvSpPr>
          <p:nvPr/>
        </p:nvSpPr>
        <p:spPr bwMode="auto">
          <a:xfrm>
            <a:off x="364765" y="6179530"/>
            <a:ext cx="133472" cy="180662"/>
          </a:xfrm>
          <a:custGeom>
            <a:avLst/>
            <a:gdLst>
              <a:gd name="T0" fmla="*/ 44 w 88"/>
              <a:gd name="T1" fmla="*/ 0 h 128"/>
              <a:gd name="T2" fmla="*/ 0 w 88"/>
              <a:gd name="T3" fmla="*/ 44 h 128"/>
              <a:gd name="T4" fmla="*/ 0 w 88"/>
              <a:gd name="T5" fmla="*/ 84 h 128"/>
              <a:gd name="T6" fmla="*/ 44 w 88"/>
              <a:gd name="T7" fmla="*/ 128 h 128"/>
              <a:gd name="T8" fmla="*/ 88 w 88"/>
              <a:gd name="T9" fmla="*/ 84 h 128"/>
              <a:gd name="T10" fmla="*/ 88 w 88"/>
              <a:gd name="T11" fmla="*/ 44 h 128"/>
              <a:gd name="T12" fmla="*/ 44 w 88"/>
              <a:gd name="T13" fmla="*/ 0 h 128"/>
              <a:gd name="T14" fmla="*/ 80 w 88"/>
              <a:gd name="T15" fmla="*/ 84 h 128"/>
              <a:gd name="T16" fmla="*/ 44 w 88"/>
              <a:gd name="T17" fmla="*/ 120 h 128"/>
              <a:gd name="T18" fmla="*/ 8 w 88"/>
              <a:gd name="T19" fmla="*/ 84 h 128"/>
              <a:gd name="T20" fmla="*/ 8 w 88"/>
              <a:gd name="T21" fmla="*/ 44 h 128"/>
              <a:gd name="T22" fmla="*/ 44 w 88"/>
              <a:gd name="T23" fmla="*/ 8 h 128"/>
              <a:gd name="T24" fmla="*/ 80 w 88"/>
              <a:gd name="T25" fmla="*/ 44 h 128"/>
              <a:gd name="T26" fmla="*/ 80 w 88"/>
              <a:gd name="T27" fmla="*/ 84 h 128"/>
              <a:gd name="T28" fmla="*/ 44 w 88"/>
              <a:gd name="T29" fmla="*/ 28 h 128"/>
              <a:gd name="T30" fmla="*/ 40 w 88"/>
              <a:gd name="T31" fmla="*/ 32 h 128"/>
              <a:gd name="T32" fmla="*/ 40 w 88"/>
              <a:gd name="T33" fmla="*/ 48 h 128"/>
              <a:gd name="T34" fmla="*/ 44 w 88"/>
              <a:gd name="T35" fmla="*/ 52 h 128"/>
              <a:gd name="T36" fmla="*/ 48 w 88"/>
              <a:gd name="T37" fmla="*/ 48 h 128"/>
              <a:gd name="T38" fmla="*/ 48 w 88"/>
              <a:gd name="T39" fmla="*/ 32 h 128"/>
              <a:gd name="T40" fmla="*/ 44 w 88"/>
              <a:gd name="T41" fmla="*/ 28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88" h="128">
                <a:moveTo>
                  <a:pt x="44" y="0"/>
                </a:moveTo>
                <a:cubicBezTo>
                  <a:pt x="20" y="0"/>
                  <a:pt x="0" y="20"/>
                  <a:pt x="0" y="44"/>
                </a:cubicBezTo>
                <a:cubicBezTo>
                  <a:pt x="0" y="84"/>
                  <a:pt x="0" y="84"/>
                  <a:pt x="0" y="84"/>
                </a:cubicBezTo>
                <a:cubicBezTo>
                  <a:pt x="0" y="108"/>
                  <a:pt x="20" y="128"/>
                  <a:pt x="44" y="128"/>
                </a:cubicBezTo>
                <a:cubicBezTo>
                  <a:pt x="68" y="128"/>
                  <a:pt x="88" y="108"/>
                  <a:pt x="88" y="84"/>
                </a:cubicBezTo>
                <a:cubicBezTo>
                  <a:pt x="88" y="44"/>
                  <a:pt x="88" y="44"/>
                  <a:pt x="88" y="44"/>
                </a:cubicBezTo>
                <a:cubicBezTo>
                  <a:pt x="88" y="20"/>
                  <a:pt x="68" y="0"/>
                  <a:pt x="44" y="0"/>
                </a:cubicBezTo>
                <a:close/>
                <a:moveTo>
                  <a:pt x="80" y="84"/>
                </a:moveTo>
                <a:cubicBezTo>
                  <a:pt x="80" y="104"/>
                  <a:pt x="64" y="120"/>
                  <a:pt x="44" y="120"/>
                </a:cubicBezTo>
                <a:cubicBezTo>
                  <a:pt x="24" y="120"/>
                  <a:pt x="8" y="104"/>
                  <a:pt x="8" y="84"/>
                </a:cubicBezTo>
                <a:cubicBezTo>
                  <a:pt x="8" y="44"/>
                  <a:pt x="8" y="44"/>
                  <a:pt x="8" y="44"/>
                </a:cubicBezTo>
                <a:cubicBezTo>
                  <a:pt x="8" y="24"/>
                  <a:pt x="24" y="8"/>
                  <a:pt x="44" y="8"/>
                </a:cubicBezTo>
                <a:cubicBezTo>
                  <a:pt x="64" y="8"/>
                  <a:pt x="80" y="24"/>
                  <a:pt x="80" y="44"/>
                </a:cubicBezTo>
                <a:lnTo>
                  <a:pt x="80" y="84"/>
                </a:lnTo>
                <a:close/>
                <a:moveTo>
                  <a:pt x="44" y="28"/>
                </a:moveTo>
                <a:cubicBezTo>
                  <a:pt x="42" y="28"/>
                  <a:pt x="40" y="30"/>
                  <a:pt x="40" y="32"/>
                </a:cubicBezTo>
                <a:cubicBezTo>
                  <a:pt x="40" y="48"/>
                  <a:pt x="40" y="48"/>
                  <a:pt x="40" y="48"/>
                </a:cubicBezTo>
                <a:cubicBezTo>
                  <a:pt x="40" y="50"/>
                  <a:pt x="42" y="52"/>
                  <a:pt x="44" y="52"/>
                </a:cubicBezTo>
                <a:cubicBezTo>
                  <a:pt x="46" y="52"/>
                  <a:pt x="48" y="50"/>
                  <a:pt x="48" y="48"/>
                </a:cubicBezTo>
                <a:cubicBezTo>
                  <a:pt x="48" y="32"/>
                  <a:pt x="48" y="32"/>
                  <a:pt x="48" y="32"/>
                </a:cubicBezTo>
                <a:cubicBezTo>
                  <a:pt x="48" y="30"/>
                  <a:pt x="46" y="28"/>
                  <a:pt x="44" y="28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70000"/>
            </a:schemeClr>
          </a:solidFill>
          <a:ln>
            <a:noFill/>
          </a:ln>
        </p:spPr>
        <p:txBody>
          <a:bodyPr vert="horz" wrap="square" lIns="45835" tIns="22918" rIns="45835" bIns="22918" numCol="1" anchor="t" anchorCtr="0" compatLnSpc="1">
            <a:prstTxWarp prst="textNoShape">
              <a:avLst/>
            </a:prstTxWarp>
          </a:bodyPr>
          <a:lstStyle/>
          <a:p>
            <a:endParaRPr lang="en-US" sz="902">
              <a:solidFill>
                <a:schemeClr val="tx1"/>
              </a:solidFill>
            </a:endParaRPr>
          </a:p>
        </p:txBody>
      </p:sp>
      <p:sp>
        <p:nvSpPr>
          <p:cNvPr id="71" name="Текст 7"/>
          <p:cNvSpPr>
            <a:spLocks noGrp="1"/>
          </p:cNvSpPr>
          <p:nvPr>
            <p:ph type="body" sz="quarter" idx="42" hasCustomPrompt="1"/>
          </p:nvPr>
        </p:nvSpPr>
        <p:spPr>
          <a:xfrm rot="16200000">
            <a:off x="-117115" y="5147945"/>
            <a:ext cx="1092838" cy="16121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600" b="1" spc="0" baseline="0">
                <a:solidFill>
                  <a:schemeClr val="tx1">
                    <a:alpha val="2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DISCOVER</a:t>
            </a:r>
          </a:p>
        </p:txBody>
      </p:sp>
      <p:cxnSp>
        <p:nvCxnSpPr>
          <p:cNvPr id="72" name="Прямая соединительная линия 17"/>
          <p:cNvCxnSpPr/>
          <p:nvPr/>
        </p:nvCxnSpPr>
        <p:spPr>
          <a:xfrm flipH="1">
            <a:off x="3220608" y="1"/>
            <a:ext cx="1" cy="53666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762171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sldNum="0" hdr="0" ftr="0" dt="0"/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ice_0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Прямая соединительная линия 39"/>
          <p:cNvCxnSpPr/>
          <p:nvPr/>
        </p:nvCxnSpPr>
        <p:spPr>
          <a:xfrm>
            <a:off x="3220609" y="509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Прямая соединительная линия 44"/>
          <p:cNvCxnSpPr/>
          <p:nvPr/>
        </p:nvCxnSpPr>
        <p:spPr>
          <a:xfrm>
            <a:off x="8975893" y="-35814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Прямая соединительная линия 45"/>
          <p:cNvCxnSpPr/>
          <p:nvPr/>
        </p:nvCxnSpPr>
        <p:spPr>
          <a:xfrm>
            <a:off x="6097605" y="0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Прямая соединительная линия 46"/>
          <p:cNvCxnSpPr/>
          <p:nvPr/>
        </p:nvCxnSpPr>
        <p:spPr>
          <a:xfrm>
            <a:off x="6096000" y="2345425"/>
            <a:ext cx="0" cy="36132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Группа 1"/>
          <p:cNvGrpSpPr/>
          <p:nvPr/>
        </p:nvGrpSpPr>
        <p:grpSpPr>
          <a:xfrm>
            <a:off x="5250039" y="856779"/>
            <a:ext cx="9773239" cy="5561188"/>
            <a:chOff x="4703929" y="717077"/>
            <a:chExt cx="9773238" cy="5561188"/>
          </a:xfrm>
        </p:grpSpPr>
        <p:sp>
          <p:nvSpPr>
            <p:cNvPr id="35" name="Полилиния 34"/>
            <p:cNvSpPr/>
            <p:nvPr/>
          </p:nvSpPr>
          <p:spPr>
            <a:xfrm>
              <a:off x="5555970" y="717077"/>
              <a:ext cx="7984744" cy="5414294"/>
            </a:xfrm>
            <a:custGeom>
              <a:avLst/>
              <a:gdLst>
                <a:gd name="connsiteX0" fmla="*/ 593737 w 15796902"/>
                <a:gd name="connsiteY0" fmla="*/ 0 h 10799762"/>
                <a:gd name="connsiteX1" fmla="*/ 2968613 w 15796902"/>
                <a:gd name="connsiteY1" fmla="*/ 0 h 10799762"/>
                <a:gd name="connsiteX2" fmla="*/ 2968615 w 15796902"/>
                <a:gd name="connsiteY2" fmla="*/ 0 h 10799762"/>
                <a:gd name="connsiteX3" fmla="*/ 12828290 w 15796902"/>
                <a:gd name="connsiteY3" fmla="*/ 0 h 10799762"/>
                <a:gd name="connsiteX4" fmla="*/ 14287500 w 15796902"/>
                <a:gd name="connsiteY4" fmla="*/ 0 h 10799762"/>
                <a:gd name="connsiteX5" fmla="*/ 15203166 w 15796902"/>
                <a:gd name="connsiteY5" fmla="*/ 0 h 10799762"/>
                <a:gd name="connsiteX6" fmla="*/ 15796902 w 15796902"/>
                <a:gd name="connsiteY6" fmla="*/ 593737 h 10799762"/>
                <a:gd name="connsiteX7" fmla="*/ 15796902 w 15796902"/>
                <a:gd name="connsiteY7" fmla="*/ 5080012 h 10799762"/>
                <a:gd name="connsiteX8" fmla="*/ 15796902 w 15796902"/>
                <a:gd name="connsiteY8" fmla="*/ 5719750 h 10799762"/>
                <a:gd name="connsiteX9" fmla="*/ 15796902 w 15796902"/>
                <a:gd name="connsiteY9" fmla="*/ 10206025 h 10799762"/>
                <a:gd name="connsiteX10" fmla="*/ 15203166 w 15796902"/>
                <a:gd name="connsiteY10" fmla="*/ 10799762 h 10799762"/>
                <a:gd name="connsiteX11" fmla="*/ 14287500 w 15796902"/>
                <a:gd name="connsiteY11" fmla="*/ 10799762 h 10799762"/>
                <a:gd name="connsiteX12" fmla="*/ 12828290 w 15796902"/>
                <a:gd name="connsiteY12" fmla="*/ 10799762 h 10799762"/>
                <a:gd name="connsiteX13" fmla="*/ 2968613 w 15796902"/>
                <a:gd name="connsiteY13" fmla="*/ 10799762 h 10799762"/>
                <a:gd name="connsiteX14" fmla="*/ 1781175 w 15796902"/>
                <a:gd name="connsiteY14" fmla="*/ 10799762 h 10799762"/>
                <a:gd name="connsiteX15" fmla="*/ 593737 w 15796902"/>
                <a:gd name="connsiteY15" fmla="*/ 10799762 h 10799762"/>
                <a:gd name="connsiteX16" fmla="*/ 0 w 15796902"/>
                <a:gd name="connsiteY16" fmla="*/ 10206025 h 10799762"/>
                <a:gd name="connsiteX17" fmla="*/ 0 w 15796902"/>
                <a:gd name="connsiteY17" fmla="*/ 5719750 h 10799762"/>
                <a:gd name="connsiteX18" fmla="*/ 0 w 15796902"/>
                <a:gd name="connsiteY18" fmla="*/ 5080012 h 10799762"/>
                <a:gd name="connsiteX19" fmla="*/ 0 w 15796902"/>
                <a:gd name="connsiteY19" fmla="*/ 593737 h 10799762"/>
                <a:gd name="connsiteX20" fmla="*/ 593737 w 15796902"/>
                <a:gd name="connsiteY20" fmla="*/ 0 h 10799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5796902" h="10799762">
                  <a:moveTo>
                    <a:pt x="593737" y="0"/>
                  </a:moveTo>
                  <a:lnTo>
                    <a:pt x="2968613" y="0"/>
                  </a:lnTo>
                  <a:lnTo>
                    <a:pt x="2968615" y="0"/>
                  </a:lnTo>
                  <a:lnTo>
                    <a:pt x="12828290" y="0"/>
                  </a:lnTo>
                  <a:lnTo>
                    <a:pt x="14287500" y="0"/>
                  </a:lnTo>
                  <a:lnTo>
                    <a:pt x="15203166" y="0"/>
                  </a:lnTo>
                  <a:cubicBezTo>
                    <a:pt x="15531078" y="0"/>
                    <a:pt x="15796902" y="265825"/>
                    <a:pt x="15796902" y="593737"/>
                  </a:cubicBezTo>
                  <a:lnTo>
                    <a:pt x="15796902" y="5080012"/>
                  </a:lnTo>
                  <a:lnTo>
                    <a:pt x="15796902" y="5719750"/>
                  </a:lnTo>
                  <a:lnTo>
                    <a:pt x="15796902" y="10206025"/>
                  </a:lnTo>
                  <a:cubicBezTo>
                    <a:pt x="15796902" y="10533937"/>
                    <a:pt x="15531078" y="10799762"/>
                    <a:pt x="15203166" y="10799762"/>
                  </a:cubicBezTo>
                  <a:lnTo>
                    <a:pt x="14287500" y="10799762"/>
                  </a:lnTo>
                  <a:lnTo>
                    <a:pt x="12828290" y="10799762"/>
                  </a:lnTo>
                  <a:lnTo>
                    <a:pt x="2968613" y="10799762"/>
                  </a:lnTo>
                  <a:lnTo>
                    <a:pt x="1781175" y="10799762"/>
                  </a:lnTo>
                  <a:lnTo>
                    <a:pt x="593737" y="10799762"/>
                  </a:lnTo>
                  <a:cubicBezTo>
                    <a:pt x="265825" y="10799762"/>
                    <a:pt x="0" y="10533937"/>
                    <a:pt x="0" y="10206025"/>
                  </a:cubicBezTo>
                  <a:lnTo>
                    <a:pt x="0" y="5719750"/>
                  </a:lnTo>
                  <a:lnTo>
                    <a:pt x="0" y="5080012"/>
                  </a:lnTo>
                  <a:lnTo>
                    <a:pt x="0" y="593737"/>
                  </a:lnTo>
                  <a:cubicBezTo>
                    <a:pt x="0" y="265825"/>
                    <a:pt x="265825" y="0"/>
                    <a:pt x="593737" y="0"/>
                  </a:cubicBezTo>
                  <a:close/>
                </a:path>
              </a:pathLst>
            </a:custGeom>
            <a:solidFill>
              <a:srgbClr val="3838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3"/>
            </a:p>
          </p:txBody>
        </p:sp>
        <p:sp>
          <p:nvSpPr>
            <p:cNvPr id="37" name="Полилиния 36"/>
            <p:cNvSpPr/>
            <p:nvPr/>
          </p:nvSpPr>
          <p:spPr>
            <a:xfrm>
              <a:off x="4703929" y="6202089"/>
              <a:ext cx="9773238" cy="76176"/>
            </a:xfrm>
            <a:custGeom>
              <a:avLst/>
              <a:gdLst>
                <a:gd name="connsiteX0" fmla="*/ 0 w 19335232"/>
                <a:gd name="connsiteY0" fmla="*/ 0 h 333694"/>
                <a:gd name="connsiteX1" fmla="*/ 19335232 w 19335232"/>
                <a:gd name="connsiteY1" fmla="*/ 0 h 333694"/>
                <a:gd name="connsiteX2" fmla="*/ 19322694 w 19335232"/>
                <a:gd name="connsiteY2" fmla="*/ 40390 h 333694"/>
                <a:gd name="connsiteX3" fmla="*/ 18880202 w 19335232"/>
                <a:gd name="connsiteY3" fmla="*/ 333694 h 333694"/>
                <a:gd name="connsiteX4" fmla="*/ 455030 w 19335232"/>
                <a:gd name="connsiteY4" fmla="*/ 333694 h 333694"/>
                <a:gd name="connsiteX5" fmla="*/ 12538 w 19335232"/>
                <a:gd name="connsiteY5" fmla="*/ 40390 h 333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335232" h="333694">
                  <a:moveTo>
                    <a:pt x="0" y="0"/>
                  </a:moveTo>
                  <a:lnTo>
                    <a:pt x="19335232" y="0"/>
                  </a:lnTo>
                  <a:lnTo>
                    <a:pt x="19322694" y="40390"/>
                  </a:lnTo>
                  <a:cubicBezTo>
                    <a:pt x="19249792" y="212753"/>
                    <a:pt x="19079120" y="333694"/>
                    <a:pt x="18880202" y="333694"/>
                  </a:cubicBezTo>
                  <a:lnTo>
                    <a:pt x="455030" y="333694"/>
                  </a:lnTo>
                  <a:cubicBezTo>
                    <a:pt x="256112" y="333694"/>
                    <a:pt x="85441" y="212753"/>
                    <a:pt x="12538" y="40390"/>
                  </a:cubicBezTo>
                  <a:close/>
                </a:path>
              </a:pathLst>
            </a:custGeom>
            <a:gradFill flip="none" rotWithShape="1">
              <a:gsLst>
                <a:gs pos="89000">
                  <a:srgbClr val="828282"/>
                </a:gs>
                <a:gs pos="0">
                  <a:srgbClr val="C5C5C5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3"/>
            </a:p>
          </p:txBody>
        </p:sp>
        <p:sp>
          <p:nvSpPr>
            <p:cNvPr id="7" name="Прямоугольник 6"/>
            <p:cNvSpPr/>
            <p:nvPr/>
          </p:nvSpPr>
          <p:spPr>
            <a:xfrm>
              <a:off x="4703929" y="6015623"/>
              <a:ext cx="9773238" cy="186467"/>
            </a:xfrm>
            <a:prstGeom prst="rect">
              <a:avLst/>
            </a:prstGeom>
            <a:gradFill flip="none" rotWithShape="1">
              <a:gsLst>
                <a:gs pos="2000">
                  <a:srgbClr val="D5D5D5"/>
                </a:gs>
                <a:gs pos="1000">
                  <a:srgbClr val="F2F2F2"/>
                </a:gs>
                <a:gs pos="0">
                  <a:schemeClr val="tx1">
                    <a:alpha val="5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3"/>
            </a:p>
          </p:txBody>
        </p:sp>
        <p:sp>
          <p:nvSpPr>
            <p:cNvPr id="38" name="Полилиния 37"/>
            <p:cNvSpPr/>
            <p:nvPr/>
          </p:nvSpPr>
          <p:spPr>
            <a:xfrm>
              <a:off x="8891012" y="6018701"/>
              <a:ext cx="1351391" cy="106495"/>
            </a:xfrm>
            <a:custGeom>
              <a:avLst/>
              <a:gdLst>
                <a:gd name="connsiteX0" fmla="*/ 0 w 2673572"/>
                <a:gd name="connsiteY0" fmla="*/ 0 h 212424"/>
                <a:gd name="connsiteX1" fmla="*/ 2673572 w 2673572"/>
                <a:gd name="connsiteY1" fmla="*/ 0 h 212424"/>
                <a:gd name="connsiteX2" fmla="*/ 2662629 w 2673572"/>
                <a:gd name="connsiteY2" fmla="*/ 54207 h 212424"/>
                <a:gd name="connsiteX3" fmla="*/ 2423935 w 2673572"/>
                <a:gd name="connsiteY3" fmla="*/ 212424 h 212424"/>
                <a:gd name="connsiteX4" fmla="*/ 249637 w 2673572"/>
                <a:gd name="connsiteY4" fmla="*/ 212424 h 212424"/>
                <a:gd name="connsiteX5" fmla="*/ 10944 w 2673572"/>
                <a:gd name="connsiteY5" fmla="*/ 54207 h 212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3572" h="212424">
                  <a:moveTo>
                    <a:pt x="0" y="0"/>
                  </a:moveTo>
                  <a:lnTo>
                    <a:pt x="2673572" y="0"/>
                  </a:lnTo>
                  <a:lnTo>
                    <a:pt x="2662629" y="54207"/>
                  </a:lnTo>
                  <a:cubicBezTo>
                    <a:pt x="2623302" y="147185"/>
                    <a:pt x="2531237" y="212424"/>
                    <a:pt x="2423935" y="212424"/>
                  </a:cubicBezTo>
                  <a:lnTo>
                    <a:pt x="249637" y="212424"/>
                  </a:lnTo>
                  <a:cubicBezTo>
                    <a:pt x="142335" y="212424"/>
                    <a:pt x="50270" y="147185"/>
                    <a:pt x="10944" y="54207"/>
                  </a:cubicBezTo>
                  <a:close/>
                </a:path>
              </a:pathLst>
            </a:custGeom>
            <a:gradFill>
              <a:gsLst>
                <a:gs pos="88000">
                  <a:srgbClr val="F2F2F2"/>
                </a:gs>
                <a:gs pos="12000">
                  <a:srgbClr val="F2F2F2"/>
                </a:gs>
                <a:gs pos="100000">
                  <a:srgbClr val="828282"/>
                </a:gs>
                <a:gs pos="0">
                  <a:srgbClr val="828282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3"/>
            </a:p>
          </p:txBody>
        </p:sp>
        <p:grpSp>
          <p:nvGrpSpPr>
            <p:cNvPr id="27" name="Группа 26"/>
            <p:cNvGrpSpPr/>
            <p:nvPr/>
          </p:nvGrpSpPr>
          <p:grpSpPr>
            <a:xfrm flipH="1">
              <a:off x="9572513" y="890239"/>
              <a:ext cx="23483" cy="22921"/>
              <a:chOff x="13422299" y="954496"/>
              <a:chExt cx="127026" cy="125005"/>
            </a:xfrm>
          </p:grpSpPr>
          <p:sp>
            <p:nvSpPr>
              <p:cNvPr id="30" name="Овал 29"/>
              <p:cNvSpPr/>
              <p:nvPr/>
            </p:nvSpPr>
            <p:spPr>
              <a:xfrm>
                <a:off x="13422301" y="954496"/>
                <a:ext cx="127023" cy="125004"/>
              </a:xfrm>
              <a:prstGeom prst="ellipse">
                <a:avLst/>
              </a:prstGeom>
              <a:solidFill>
                <a:schemeClr val="bg1"/>
              </a:solidFill>
              <a:ln w="50800">
                <a:solidFill>
                  <a:schemeClr val="bg1">
                    <a:alpha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3"/>
              </a:p>
            </p:txBody>
          </p:sp>
          <p:sp>
            <p:nvSpPr>
              <p:cNvPr id="34" name="Овал 33"/>
              <p:cNvSpPr/>
              <p:nvPr/>
            </p:nvSpPr>
            <p:spPr>
              <a:xfrm>
                <a:off x="13422299" y="954497"/>
                <a:ext cx="127026" cy="125004"/>
              </a:xfrm>
              <a:prstGeom prst="ellipse">
                <a:avLst/>
              </a:prstGeom>
              <a:solidFill>
                <a:srgbClr val="002060"/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3"/>
              </a:p>
            </p:txBody>
          </p:sp>
        </p:grpSp>
      </p:grpSp>
      <p:sp>
        <p:nvSpPr>
          <p:cNvPr id="36" name="Рисунок 13"/>
          <p:cNvSpPr>
            <a:spLocks noGrp="1"/>
          </p:cNvSpPr>
          <p:nvPr>
            <p:ph type="pic" sz="quarter" idx="39" hasCustomPrompt="1"/>
          </p:nvPr>
        </p:nvSpPr>
        <p:spPr>
          <a:xfrm>
            <a:off x="6359105" y="1222085"/>
            <a:ext cx="7475104" cy="4693237"/>
          </a:xfrm>
          <a:prstGeom prst="rect">
            <a:avLst/>
          </a:prstGeom>
          <a:solidFill>
            <a:schemeClr val="tx1">
              <a:alpha val="10000"/>
            </a:schemeClr>
          </a:solidFill>
          <a:ln w="3175"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100" b="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Drop your image here</a:t>
            </a:r>
          </a:p>
        </p:txBody>
      </p:sp>
      <p:sp>
        <p:nvSpPr>
          <p:cNvPr id="26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136314" y="179388"/>
            <a:ext cx="708023" cy="361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802" b="1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8" name="Текст 7"/>
          <p:cNvSpPr>
            <a:spLocks noGrp="1"/>
          </p:cNvSpPr>
          <p:nvPr>
            <p:ph type="body" sz="quarter" idx="46" hasCustomPrompt="1"/>
          </p:nvPr>
        </p:nvSpPr>
        <p:spPr>
          <a:xfrm>
            <a:off x="9113520" y="179388"/>
            <a:ext cx="2022792" cy="361949"/>
          </a:xfrm>
        </p:spPr>
        <p:txBody>
          <a:bodyPr anchor="ctr">
            <a:normAutofit/>
          </a:bodyPr>
          <a:lstStyle>
            <a:lvl1pPr algn="r">
              <a:lnSpc>
                <a:spcPct val="150000"/>
              </a:lnSpc>
              <a:defRPr sz="802" b="1" spc="100" baseline="0">
                <a:solidFill>
                  <a:schemeClr val="tx1"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 err="1"/>
              <a:t>www.yourcompany.com</a:t>
            </a:r>
            <a:endParaRPr lang="en-US" dirty="0"/>
          </a:p>
        </p:txBody>
      </p:sp>
      <p:sp>
        <p:nvSpPr>
          <p:cNvPr id="31" name="Текст 7"/>
          <p:cNvSpPr>
            <a:spLocks noGrp="1"/>
          </p:cNvSpPr>
          <p:nvPr>
            <p:ph type="body" sz="quarter" idx="47" hasCustomPrompt="1"/>
          </p:nvPr>
        </p:nvSpPr>
        <p:spPr>
          <a:xfrm>
            <a:off x="337016" y="179388"/>
            <a:ext cx="1014264" cy="36194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1000" b="1" spc="300" baseline="0">
                <a:solidFill>
                  <a:schemeClr val="tx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EVA</a:t>
            </a:r>
          </a:p>
        </p:txBody>
      </p:sp>
      <p:sp>
        <p:nvSpPr>
          <p:cNvPr id="44" name="Текст 7"/>
          <p:cNvSpPr>
            <a:spLocks noGrp="1"/>
          </p:cNvSpPr>
          <p:nvPr>
            <p:ph type="body" sz="quarter" idx="42" hasCustomPrompt="1"/>
          </p:nvPr>
        </p:nvSpPr>
        <p:spPr>
          <a:xfrm>
            <a:off x="1066807" y="3248025"/>
            <a:ext cx="3597396" cy="1625906"/>
          </a:xfrm>
        </p:spPr>
        <p:txBody>
          <a:bodyPr>
            <a:normAutofit/>
          </a:bodyPr>
          <a:lstStyle>
            <a:lvl1pPr algn="l">
              <a:lnSpc>
                <a:spcPct val="150000"/>
              </a:lnSpc>
              <a:defRPr sz="1000" baseline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en-US" dirty="0"/>
              <a:t>Stars are created within galaxies from a reserve of cold gas that forms into giant molecular clouds. Some galaxies have been observed to form stars at an exceptional rate, known as a starburst. Should they continue to do so, however, they would consume their reserve of gas in a time frame lower than the lifespan of the galaxy. Stars are created within galaxies from a reserve of cold gas that forms into giant molecular clouds. </a:t>
            </a:r>
          </a:p>
        </p:txBody>
      </p:sp>
      <p:sp>
        <p:nvSpPr>
          <p:cNvPr id="45" name="Текст 7"/>
          <p:cNvSpPr>
            <a:spLocks noGrp="1"/>
          </p:cNvSpPr>
          <p:nvPr>
            <p:ph type="body" sz="quarter" idx="43" hasCustomPrompt="1"/>
          </p:nvPr>
        </p:nvSpPr>
        <p:spPr>
          <a:xfrm>
            <a:off x="1066806" y="1260092"/>
            <a:ext cx="3597395" cy="1808546"/>
          </a:xfrm>
        </p:spPr>
        <p:txBody>
          <a:bodyPr anchor="b">
            <a:noAutofit/>
          </a:bodyPr>
          <a:lstStyle>
            <a:lvl1pPr algn="l">
              <a:lnSpc>
                <a:spcPct val="150000"/>
              </a:lnSpc>
              <a:defRPr sz="2133" b="1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46" name="Текст 7"/>
          <p:cNvSpPr>
            <a:spLocks noGrp="1"/>
          </p:cNvSpPr>
          <p:nvPr>
            <p:ph type="body" sz="quarter" idx="40" hasCustomPrompt="1"/>
          </p:nvPr>
        </p:nvSpPr>
        <p:spPr>
          <a:xfrm>
            <a:off x="1066806" y="5053318"/>
            <a:ext cx="3597394" cy="903121"/>
          </a:xfrm>
        </p:spPr>
        <p:txBody>
          <a:bodyPr>
            <a:normAutofit/>
          </a:bodyPr>
          <a:lstStyle>
            <a:lvl1pPr algn="l">
              <a:lnSpc>
                <a:spcPct val="150000"/>
              </a:lnSpc>
              <a:defRPr sz="802" baseline="0">
                <a:solidFill>
                  <a:schemeClr val="tx1">
                    <a:lumMod val="95000"/>
                    <a:lumOff val="5000"/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en-US" dirty="0"/>
              <a:t>Should they continue to do so, however, they would consume their reserve of gas in a time frame lower than the lifespan of the galaxy. Stars are created within galaxies from a reserve of cold gas that forms into giant molecular clouds. </a:t>
            </a:r>
          </a:p>
        </p:txBody>
      </p:sp>
      <p:sp>
        <p:nvSpPr>
          <p:cNvPr id="48" name="Текст 7"/>
          <p:cNvSpPr>
            <a:spLocks noGrp="1"/>
          </p:cNvSpPr>
          <p:nvPr>
            <p:ph type="body" sz="quarter" idx="48" hasCustomPrompt="1"/>
          </p:nvPr>
        </p:nvSpPr>
        <p:spPr>
          <a:xfrm rot="16200000">
            <a:off x="-117115" y="5147945"/>
            <a:ext cx="1092838" cy="16121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600" b="1" spc="0" baseline="0">
                <a:solidFill>
                  <a:schemeClr val="tx1">
                    <a:alpha val="2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DISCOVER</a:t>
            </a:r>
          </a:p>
        </p:txBody>
      </p:sp>
      <p:cxnSp>
        <p:nvCxnSpPr>
          <p:cNvPr id="49" name="Прямая соединительная линия 17"/>
          <p:cNvCxnSpPr/>
          <p:nvPr/>
        </p:nvCxnSpPr>
        <p:spPr>
          <a:xfrm flipH="1">
            <a:off x="3220608" y="1"/>
            <a:ext cx="1" cy="53666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Прямая соединительная линия 18"/>
          <p:cNvCxnSpPr/>
          <p:nvPr/>
        </p:nvCxnSpPr>
        <p:spPr>
          <a:xfrm>
            <a:off x="8975893" y="6317275"/>
            <a:ext cx="0" cy="540725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701956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4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4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sldNum="0"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ice_0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Прямая соединительная линия 39"/>
          <p:cNvCxnSpPr/>
          <p:nvPr/>
        </p:nvCxnSpPr>
        <p:spPr>
          <a:xfrm>
            <a:off x="3220609" y="509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Прямая соединительная линия 44"/>
          <p:cNvCxnSpPr/>
          <p:nvPr/>
        </p:nvCxnSpPr>
        <p:spPr>
          <a:xfrm>
            <a:off x="8975893" y="-35814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Прямая соединительная линия 45"/>
          <p:cNvCxnSpPr/>
          <p:nvPr/>
        </p:nvCxnSpPr>
        <p:spPr>
          <a:xfrm>
            <a:off x="6097605" y="0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Прямая соединительная линия 46"/>
          <p:cNvCxnSpPr/>
          <p:nvPr/>
        </p:nvCxnSpPr>
        <p:spPr>
          <a:xfrm>
            <a:off x="6096000" y="2345425"/>
            <a:ext cx="0" cy="36132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Группа 1"/>
          <p:cNvGrpSpPr/>
          <p:nvPr/>
        </p:nvGrpSpPr>
        <p:grpSpPr>
          <a:xfrm>
            <a:off x="-1731336" y="856779"/>
            <a:ext cx="9773239" cy="5561188"/>
            <a:chOff x="4703929" y="717077"/>
            <a:chExt cx="9773238" cy="5561188"/>
          </a:xfrm>
        </p:grpSpPr>
        <p:sp>
          <p:nvSpPr>
            <p:cNvPr id="35" name="Полилиния 34"/>
            <p:cNvSpPr/>
            <p:nvPr/>
          </p:nvSpPr>
          <p:spPr>
            <a:xfrm>
              <a:off x="5555970" y="717077"/>
              <a:ext cx="7984744" cy="5414294"/>
            </a:xfrm>
            <a:custGeom>
              <a:avLst/>
              <a:gdLst>
                <a:gd name="connsiteX0" fmla="*/ 593737 w 15796902"/>
                <a:gd name="connsiteY0" fmla="*/ 0 h 10799762"/>
                <a:gd name="connsiteX1" fmla="*/ 2968613 w 15796902"/>
                <a:gd name="connsiteY1" fmla="*/ 0 h 10799762"/>
                <a:gd name="connsiteX2" fmla="*/ 2968615 w 15796902"/>
                <a:gd name="connsiteY2" fmla="*/ 0 h 10799762"/>
                <a:gd name="connsiteX3" fmla="*/ 12828290 w 15796902"/>
                <a:gd name="connsiteY3" fmla="*/ 0 h 10799762"/>
                <a:gd name="connsiteX4" fmla="*/ 14287500 w 15796902"/>
                <a:gd name="connsiteY4" fmla="*/ 0 h 10799762"/>
                <a:gd name="connsiteX5" fmla="*/ 15203166 w 15796902"/>
                <a:gd name="connsiteY5" fmla="*/ 0 h 10799762"/>
                <a:gd name="connsiteX6" fmla="*/ 15796902 w 15796902"/>
                <a:gd name="connsiteY6" fmla="*/ 593737 h 10799762"/>
                <a:gd name="connsiteX7" fmla="*/ 15796902 w 15796902"/>
                <a:gd name="connsiteY7" fmla="*/ 5080012 h 10799762"/>
                <a:gd name="connsiteX8" fmla="*/ 15796902 w 15796902"/>
                <a:gd name="connsiteY8" fmla="*/ 5719750 h 10799762"/>
                <a:gd name="connsiteX9" fmla="*/ 15796902 w 15796902"/>
                <a:gd name="connsiteY9" fmla="*/ 10206025 h 10799762"/>
                <a:gd name="connsiteX10" fmla="*/ 15203166 w 15796902"/>
                <a:gd name="connsiteY10" fmla="*/ 10799762 h 10799762"/>
                <a:gd name="connsiteX11" fmla="*/ 14287500 w 15796902"/>
                <a:gd name="connsiteY11" fmla="*/ 10799762 h 10799762"/>
                <a:gd name="connsiteX12" fmla="*/ 12828290 w 15796902"/>
                <a:gd name="connsiteY12" fmla="*/ 10799762 h 10799762"/>
                <a:gd name="connsiteX13" fmla="*/ 2968613 w 15796902"/>
                <a:gd name="connsiteY13" fmla="*/ 10799762 h 10799762"/>
                <a:gd name="connsiteX14" fmla="*/ 1781175 w 15796902"/>
                <a:gd name="connsiteY14" fmla="*/ 10799762 h 10799762"/>
                <a:gd name="connsiteX15" fmla="*/ 593737 w 15796902"/>
                <a:gd name="connsiteY15" fmla="*/ 10799762 h 10799762"/>
                <a:gd name="connsiteX16" fmla="*/ 0 w 15796902"/>
                <a:gd name="connsiteY16" fmla="*/ 10206025 h 10799762"/>
                <a:gd name="connsiteX17" fmla="*/ 0 w 15796902"/>
                <a:gd name="connsiteY17" fmla="*/ 5719750 h 10799762"/>
                <a:gd name="connsiteX18" fmla="*/ 0 w 15796902"/>
                <a:gd name="connsiteY18" fmla="*/ 5080012 h 10799762"/>
                <a:gd name="connsiteX19" fmla="*/ 0 w 15796902"/>
                <a:gd name="connsiteY19" fmla="*/ 593737 h 10799762"/>
                <a:gd name="connsiteX20" fmla="*/ 593737 w 15796902"/>
                <a:gd name="connsiteY20" fmla="*/ 0 h 10799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5796902" h="10799762">
                  <a:moveTo>
                    <a:pt x="593737" y="0"/>
                  </a:moveTo>
                  <a:lnTo>
                    <a:pt x="2968613" y="0"/>
                  </a:lnTo>
                  <a:lnTo>
                    <a:pt x="2968615" y="0"/>
                  </a:lnTo>
                  <a:lnTo>
                    <a:pt x="12828290" y="0"/>
                  </a:lnTo>
                  <a:lnTo>
                    <a:pt x="14287500" y="0"/>
                  </a:lnTo>
                  <a:lnTo>
                    <a:pt x="15203166" y="0"/>
                  </a:lnTo>
                  <a:cubicBezTo>
                    <a:pt x="15531078" y="0"/>
                    <a:pt x="15796902" y="265825"/>
                    <a:pt x="15796902" y="593737"/>
                  </a:cubicBezTo>
                  <a:lnTo>
                    <a:pt x="15796902" y="5080012"/>
                  </a:lnTo>
                  <a:lnTo>
                    <a:pt x="15796902" y="5719750"/>
                  </a:lnTo>
                  <a:lnTo>
                    <a:pt x="15796902" y="10206025"/>
                  </a:lnTo>
                  <a:cubicBezTo>
                    <a:pt x="15796902" y="10533937"/>
                    <a:pt x="15531078" y="10799762"/>
                    <a:pt x="15203166" y="10799762"/>
                  </a:cubicBezTo>
                  <a:lnTo>
                    <a:pt x="14287500" y="10799762"/>
                  </a:lnTo>
                  <a:lnTo>
                    <a:pt x="12828290" y="10799762"/>
                  </a:lnTo>
                  <a:lnTo>
                    <a:pt x="2968613" y="10799762"/>
                  </a:lnTo>
                  <a:lnTo>
                    <a:pt x="1781175" y="10799762"/>
                  </a:lnTo>
                  <a:lnTo>
                    <a:pt x="593737" y="10799762"/>
                  </a:lnTo>
                  <a:cubicBezTo>
                    <a:pt x="265825" y="10799762"/>
                    <a:pt x="0" y="10533937"/>
                    <a:pt x="0" y="10206025"/>
                  </a:cubicBezTo>
                  <a:lnTo>
                    <a:pt x="0" y="5719750"/>
                  </a:lnTo>
                  <a:lnTo>
                    <a:pt x="0" y="5080012"/>
                  </a:lnTo>
                  <a:lnTo>
                    <a:pt x="0" y="593737"/>
                  </a:lnTo>
                  <a:cubicBezTo>
                    <a:pt x="0" y="265825"/>
                    <a:pt x="265825" y="0"/>
                    <a:pt x="593737" y="0"/>
                  </a:cubicBezTo>
                  <a:close/>
                </a:path>
              </a:pathLst>
            </a:custGeom>
            <a:solidFill>
              <a:srgbClr val="3838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3"/>
            </a:p>
          </p:txBody>
        </p:sp>
        <p:sp>
          <p:nvSpPr>
            <p:cNvPr id="37" name="Полилиния 36"/>
            <p:cNvSpPr/>
            <p:nvPr/>
          </p:nvSpPr>
          <p:spPr>
            <a:xfrm>
              <a:off x="4703929" y="6202089"/>
              <a:ext cx="9773238" cy="76176"/>
            </a:xfrm>
            <a:custGeom>
              <a:avLst/>
              <a:gdLst>
                <a:gd name="connsiteX0" fmla="*/ 0 w 19335232"/>
                <a:gd name="connsiteY0" fmla="*/ 0 h 333694"/>
                <a:gd name="connsiteX1" fmla="*/ 19335232 w 19335232"/>
                <a:gd name="connsiteY1" fmla="*/ 0 h 333694"/>
                <a:gd name="connsiteX2" fmla="*/ 19322694 w 19335232"/>
                <a:gd name="connsiteY2" fmla="*/ 40390 h 333694"/>
                <a:gd name="connsiteX3" fmla="*/ 18880202 w 19335232"/>
                <a:gd name="connsiteY3" fmla="*/ 333694 h 333694"/>
                <a:gd name="connsiteX4" fmla="*/ 455030 w 19335232"/>
                <a:gd name="connsiteY4" fmla="*/ 333694 h 333694"/>
                <a:gd name="connsiteX5" fmla="*/ 12538 w 19335232"/>
                <a:gd name="connsiteY5" fmla="*/ 40390 h 333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335232" h="333694">
                  <a:moveTo>
                    <a:pt x="0" y="0"/>
                  </a:moveTo>
                  <a:lnTo>
                    <a:pt x="19335232" y="0"/>
                  </a:lnTo>
                  <a:lnTo>
                    <a:pt x="19322694" y="40390"/>
                  </a:lnTo>
                  <a:cubicBezTo>
                    <a:pt x="19249792" y="212753"/>
                    <a:pt x="19079120" y="333694"/>
                    <a:pt x="18880202" y="333694"/>
                  </a:cubicBezTo>
                  <a:lnTo>
                    <a:pt x="455030" y="333694"/>
                  </a:lnTo>
                  <a:cubicBezTo>
                    <a:pt x="256112" y="333694"/>
                    <a:pt x="85441" y="212753"/>
                    <a:pt x="12538" y="40390"/>
                  </a:cubicBezTo>
                  <a:close/>
                </a:path>
              </a:pathLst>
            </a:custGeom>
            <a:gradFill flip="none" rotWithShape="1">
              <a:gsLst>
                <a:gs pos="89000">
                  <a:srgbClr val="828282"/>
                </a:gs>
                <a:gs pos="0">
                  <a:srgbClr val="C5C5C5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3"/>
            </a:p>
          </p:txBody>
        </p:sp>
        <p:sp>
          <p:nvSpPr>
            <p:cNvPr id="7" name="Прямоугольник 6"/>
            <p:cNvSpPr/>
            <p:nvPr/>
          </p:nvSpPr>
          <p:spPr>
            <a:xfrm>
              <a:off x="4703929" y="6015623"/>
              <a:ext cx="9773238" cy="186467"/>
            </a:xfrm>
            <a:prstGeom prst="rect">
              <a:avLst/>
            </a:prstGeom>
            <a:gradFill flip="none" rotWithShape="1">
              <a:gsLst>
                <a:gs pos="2000">
                  <a:srgbClr val="D5D5D5"/>
                </a:gs>
                <a:gs pos="1000">
                  <a:srgbClr val="F2F2F2"/>
                </a:gs>
                <a:gs pos="0">
                  <a:schemeClr val="tx1">
                    <a:alpha val="5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3"/>
            </a:p>
          </p:txBody>
        </p:sp>
        <p:sp>
          <p:nvSpPr>
            <p:cNvPr id="38" name="Полилиния 37"/>
            <p:cNvSpPr/>
            <p:nvPr/>
          </p:nvSpPr>
          <p:spPr>
            <a:xfrm>
              <a:off x="8891012" y="6018701"/>
              <a:ext cx="1351391" cy="106495"/>
            </a:xfrm>
            <a:custGeom>
              <a:avLst/>
              <a:gdLst>
                <a:gd name="connsiteX0" fmla="*/ 0 w 2673572"/>
                <a:gd name="connsiteY0" fmla="*/ 0 h 212424"/>
                <a:gd name="connsiteX1" fmla="*/ 2673572 w 2673572"/>
                <a:gd name="connsiteY1" fmla="*/ 0 h 212424"/>
                <a:gd name="connsiteX2" fmla="*/ 2662629 w 2673572"/>
                <a:gd name="connsiteY2" fmla="*/ 54207 h 212424"/>
                <a:gd name="connsiteX3" fmla="*/ 2423935 w 2673572"/>
                <a:gd name="connsiteY3" fmla="*/ 212424 h 212424"/>
                <a:gd name="connsiteX4" fmla="*/ 249637 w 2673572"/>
                <a:gd name="connsiteY4" fmla="*/ 212424 h 212424"/>
                <a:gd name="connsiteX5" fmla="*/ 10944 w 2673572"/>
                <a:gd name="connsiteY5" fmla="*/ 54207 h 212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3572" h="212424">
                  <a:moveTo>
                    <a:pt x="0" y="0"/>
                  </a:moveTo>
                  <a:lnTo>
                    <a:pt x="2673572" y="0"/>
                  </a:lnTo>
                  <a:lnTo>
                    <a:pt x="2662629" y="54207"/>
                  </a:lnTo>
                  <a:cubicBezTo>
                    <a:pt x="2623302" y="147185"/>
                    <a:pt x="2531237" y="212424"/>
                    <a:pt x="2423935" y="212424"/>
                  </a:cubicBezTo>
                  <a:lnTo>
                    <a:pt x="249637" y="212424"/>
                  </a:lnTo>
                  <a:cubicBezTo>
                    <a:pt x="142335" y="212424"/>
                    <a:pt x="50270" y="147185"/>
                    <a:pt x="10944" y="54207"/>
                  </a:cubicBezTo>
                  <a:close/>
                </a:path>
              </a:pathLst>
            </a:custGeom>
            <a:gradFill>
              <a:gsLst>
                <a:gs pos="88000">
                  <a:srgbClr val="F2F2F2"/>
                </a:gs>
                <a:gs pos="12000">
                  <a:srgbClr val="F2F2F2"/>
                </a:gs>
                <a:gs pos="100000">
                  <a:srgbClr val="828282"/>
                </a:gs>
                <a:gs pos="0">
                  <a:srgbClr val="828282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3"/>
            </a:p>
          </p:txBody>
        </p:sp>
        <p:grpSp>
          <p:nvGrpSpPr>
            <p:cNvPr id="27" name="Группа 26"/>
            <p:cNvGrpSpPr/>
            <p:nvPr/>
          </p:nvGrpSpPr>
          <p:grpSpPr>
            <a:xfrm flipH="1">
              <a:off x="9572513" y="890239"/>
              <a:ext cx="23483" cy="22921"/>
              <a:chOff x="13422299" y="954496"/>
              <a:chExt cx="127026" cy="125005"/>
            </a:xfrm>
          </p:grpSpPr>
          <p:sp>
            <p:nvSpPr>
              <p:cNvPr id="30" name="Овал 29"/>
              <p:cNvSpPr/>
              <p:nvPr/>
            </p:nvSpPr>
            <p:spPr>
              <a:xfrm>
                <a:off x="13422301" y="954496"/>
                <a:ext cx="127023" cy="125004"/>
              </a:xfrm>
              <a:prstGeom prst="ellipse">
                <a:avLst/>
              </a:prstGeom>
              <a:solidFill>
                <a:schemeClr val="bg1"/>
              </a:solidFill>
              <a:ln w="50800">
                <a:solidFill>
                  <a:schemeClr val="bg1">
                    <a:alpha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3"/>
              </a:p>
            </p:txBody>
          </p:sp>
          <p:sp>
            <p:nvSpPr>
              <p:cNvPr id="34" name="Овал 33"/>
              <p:cNvSpPr/>
              <p:nvPr/>
            </p:nvSpPr>
            <p:spPr>
              <a:xfrm>
                <a:off x="13422299" y="954497"/>
                <a:ext cx="127026" cy="125004"/>
              </a:xfrm>
              <a:prstGeom prst="ellipse">
                <a:avLst/>
              </a:prstGeom>
              <a:solidFill>
                <a:srgbClr val="002060"/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3"/>
              </a:p>
            </p:txBody>
          </p:sp>
        </p:grpSp>
      </p:grpSp>
      <p:sp>
        <p:nvSpPr>
          <p:cNvPr id="36" name="Рисунок 13"/>
          <p:cNvSpPr>
            <a:spLocks noGrp="1"/>
          </p:cNvSpPr>
          <p:nvPr>
            <p:ph type="pic" sz="quarter" idx="39" hasCustomPrompt="1"/>
          </p:nvPr>
        </p:nvSpPr>
        <p:spPr>
          <a:xfrm>
            <a:off x="-622270" y="1222085"/>
            <a:ext cx="7475104" cy="4693237"/>
          </a:xfrm>
          <a:prstGeom prst="rect">
            <a:avLst/>
          </a:prstGeom>
          <a:solidFill>
            <a:schemeClr val="tx1">
              <a:alpha val="10000"/>
            </a:schemeClr>
          </a:solidFill>
          <a:ln w="3175"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100" b="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Drop your image here</a:t>
            </a:r>
          </a:p>
        </p:txBody>
      </p:sp>
      <p:sp>
        <p:nvSpPr>
          <p:cNvPr id="22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136314" y="179388"/>
            <a:ext cx="708023" cy="361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802" b="1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3" name="Текст 7"/>
          <p:cNvSpPr>
            <a:spLocks noGrp="1"/>
          </p:cNvSpPr>
          <p:nvPr>
            <p:ph type="body" sz="quarter" idx="46" hasCustomPrompt="1"/>
          </p:nvPr>
        </p:nvSpPr>
        <p:spPr>
          <a:xfrm>
            <a:off x="9113520" y="179388"/>
            <a:ext cx="2022792" cy="361949"/>
          </a:xfrm>
        </p:spPr>
        <p:txBody>
          <a:bodyPr anchor="ctr">
            <a:normAutofit/>
          </a:bodyPr>
          <a:lstStyle>
            <a:lvl1pPr algn="r">
              <a:lnSpc>
                <a:spcPct val="150000"/>
              </a:lnSpc>
              <a:defRPr sz="802" b="1" spc="100" baseline="0">
                <a:solidFill>
                  <a:schemeClr val="tx1"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 err="1"/>
              <a:t>www.yourcompany.com</a:t>
            </a:r>
            <a:endParaRPr lang="en-US" dirty="0"/>
          </a:p>
        </p:txBody>
      </p:sp>
      <p:sp>
        <p:nvSpPr>
          <p:cNvPr id="26" name="Текст 7"/>
          <p:cNvSpPr>
            <a:spLocks noGrp="1"/>
          </p:cNvSpPr>
          <p:nvPr>
            <p:ph type="body" sz="quarter" idx="47" hasCustomPrompt="1"/>
          </p:nvPr>
        </p:nvSpPr>
        <p:spPr>
          <a:xfrm>
            <a:off x="337016" y="179388"/>
            <a:ext cx="1014264" cy="36194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1000" b="1" spc="300" baseline="0">
                <a:solidFill>
                  <a:schemeClr val="tx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EVA</a:t>
            </a:r>
          </a:p>
        </p:txBody>
      </p:sp>
      <p:sp>
        <p:nvSpPr>
          <p:cNvPr id="41" name="Текст 7"/>
          <p:cNvSpPr>
            <a:spLocks noGrp="1"/>
          </p:cNvSpPr>
          <p:nvPr>
            <p:ph type="body" sz="quarter" idx="42" hasCustomPrompt="1"/>
          </p:nvPr>
        </p:nvSpPr>
        <p:spPr>
          <a:xfrm>
            <a:off x="7540449" y="3248026"/>
            <a:ext cx="3597396" cy="1444959"/>
          </a:xfrm>
        </p:spPr>
        <p:txBody>
          <a:bodyPr>
            <a:normAutofit/>
          </a:bodyPr>
          <a:lstStyle>
            <a:lvl1pPr algn="l">
              <a:lnSpc>
                <a:spcPct val="150000"/>
              </a:lnSpc>
              <a:defRPr sz="1000" baseline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en-US" dirty="0"/>
              <a:t>Stars are created within galaxies from a reserve of cold gas that forms into giant molecular clouds. Some galaxies have been observed to form stars at an exceptional rate, known as a starburst. Should they continue to do so, however, they would consume their reserve of gas in a time frame lower than the lifespan of the galaxy. </a:t>
            </a:r>
          </a:p>
        </p:txBody>
      </p:sp>
      <p:sp>
        <p:nvSpPr>
          <p:cNvPr id="42" name="Текст 7"/>
          <p:cNvSpPr>
            <a:spLocks noGrp="1"/>
          </p:cNvSpPr>
          <p:nvPr>
            <p:ph type="body" sz="quarter" idx="43" hasCustomPrompt="1"/>
          </p:nvPr>
        </p:nvSpPr>
        <p:spPr>
          <a:xfrm>
            <a:off x="7540448" y="1260092"/>
            <a:ext cx="3597395" cy="1808546"/>
          </a:xfrm>
        </p:spPr>
        <p:txBody>
          <a:bodyPr anchor="b">
            <a:noAutofit/>
          </a:bodyPr>
          <a:lstStyle>
            <a:lvl1pPr algn="l">
              <a:lnSpc>
                <a:spcPct val="150000"/>
              </a:lnSpc>
              <a:defRPr sz="2133" b="1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43" name="Текст 7"/>
          <p:cNvSpPr>
            <a:spLocks noGrp="1"/>
          </p:cNvSpPr>
          <p:nvPr>
            <p:ph type="body" sz="quarter" idx="40" hasCustomPrompt="1"/>
          </p:nvPr>
        </p:nvSpPr>
        <p:spPr>
          <a:xfrm>
            <a:off x="7540448" y="4873932"/>
            <a:ext cx="3597394" cy="720613"/>
          </a:xfrm>
        </p:spPr>
        <p:txBody>
          <a:bodyPr>
            <a:normAutofit/>
          </a:bodyPr>
          <a:lstStyle>
            <a:lvl1pPr algn="l">
              <a:lnSpc>
                <a:spcPct val="150000"/>
              </a:lnSpc>
              <a:defRPr sz="802" baseline="0">
                <a:solidFill>
                  <a:schemeClr val="tx1">
                    <a:lumMod val="95000"/>
                    <a:lumOff val="5000"/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en-US" dirty="0"/>
              <a:t>Should they continue to do so, however, they would consume their reserve of gas in a time frame lower than the lifespan of the galaxy. Stars are created within galaxies from a reserve of cold gas that forms into giant molecular clouds. </a:t>
            </a:r>
          </a:p>
        </p:txBody>
      </p:sp>
      <p:cxnSp>
        <p:nvCxnSpPr>
          <p:cNvPr id="44" name="Прямая соединительная линия 17"/>
          <p:cNvCxnSpPr/>
          <p:nvPr/>
        </p:nvCxnSpPr>
        <p:spPr>
          <a:xfrm flipH="1">
            <a:off x="3220608" y="1"/>
            <a:ext cx="1" cy="53666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Прямая соединительная линия 18"/>
          <p:cNvCxnSpPr/>
          <p:nvPr/>
        </p:nvCxnSpPr>
        <p:spPr>
          <a:xfrm>
            <a:off x="8975893" y="6317275"/>
            <a:ext cx="0" cy="540725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892869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4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4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sldNum="0"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9_Intro_0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Заголовок 2"/>
          <p:cNvSpPr>
            <a:spLocks noGrp="1"/>
          </p:cNvSpPr>
          <p:nvPr>
            <p:ph type="title" hasCustomPrompt="1"/>
          </p:nvPr>
        </p:nvSpPr>
        <p:spPr>
          <a:xfrm>
            <a:off x="0" y="1979630"/>
            <a:ext cx="12192000" cy="2969443"/>
          </a:xfrm>
          <a:effectLst/>
        </p:spPr>
        <p:txBody>
          <a:bodyPr tIns="0" bIns="91440" anchor="ctr" anchorCtr="0"/>
          <a:lstStyle>
            <a:lvl1pPr algn="ctr">
              <a:lnSpc>
                <a:spcPct val="150000"/>
              </a:lnSpc>
              <a:defRPr sz="11499" kern="3000" spc="2000" baseline="0"/>
            </a:lvl1pPr>
          </a:lstStyle>
          <a:p>
            <a:r>
              <a:rPr lang="en-US" dirty="0"/>
              <a:t>BASIC</a:t>
            </a:r>
          </a:p>
        </p:txBody>
      </p:sp>
    </p:spTree>
    <p:extLst>
      <p:ext uri="{BB962C8B-B14F-4D97-AF65-F5344CB8AC3E}">
        <p14:creationId xmlns:p14="http://schemas.microsoft.com/office/powerpoint/2010/main" val="2043973807"/>
      </p:ext>
    </p:extLst>
  </p:cSld>
  <p:clrMapOvr>
    <a:masterClrMapping/>
  </p:clrMapOvr>
  <p:transition spd="slow">
    <p:push dir="u"/>
  </p:transition>
  <p:hf sldNum="0" hdr="0" ftr="0" dt="0"/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sic_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13"/>
          <p:cNvSpPr>
            <a:spLocks noEditPoints="1"/>
          </p:cNvSpPr>
          <p:nvPr/>
        </p:nvSpPr>
        <p:spPr bwMode="auto">
          <a:xfrm>
            <a:off x="364765" y="6179530"/>
            <a:ext cx="133472" cy="180662"/>
          </a:xfrm>
          <a:custGeom>
            <a:avLst/>
            <a:gdLst>
              <a:gd name="T0" fmla="*/ 44 w 88"/>
              <a:gd name="T1" fmla="*/ 0 h 128"/>
              <a:gd name="T2" fmla="*/ 0 w 88"/>
              <a:gd name="T3" fmla="*/ 44 h 128"/>
              <a:gd name="T4" fmla="*/ 0 w 88"/>
              <a:gd name="T5" fmla="*/ 84 h 128"/>
              <a:gd name="T6" fmla="*/ 44 w 88"/>
              <a:gd name="T7" fmla="*/ 128 h 128"/>
              <a:gd name="T8" fmla="*/ 88 w 88"/>
              <a:gd name="T9" fmla="*/ 84 h 128"/>
              <a:gd name="T10" fmla="*/ 88 w 88"/>
              <a:gd name="T11" fmla="*/ 44 h 128"/>
              <a:gd name="T12" fmla="*/ 44 w 88"/>
              <a:gd name="T13" fmla="*/ 0 h 128"/>
              <a:gd name="T14" fmla="*/ 80 w 88"/>
              <a:gd name="T15" fmla="*/ 84 h 128"/>
              <a:gd name="T16" fmla="*/ 44 w 88"/>
              <a:gd name="T17" fmla="*/ 120 h 128"/>
              <a:gd name="T18" fmla="*/ 8 w 88"/>
              <a:gd name="T19" fmla="*/ 84 h 128"/>
              <a:gd name="T20" fmla="*/ 8 w 88"/>
              <a:gd name="T21" fmla="*/ 44 h 128"/>
              <a:gd name="T22" fmla="*/ 44 w 88"/>
              <a:gd name="T23" fmla="*/ 8 h 128"/>
              <a:gd name="T24" fmla="*/ 80 w 88"/>
              <a:gd name="T25" fmla="*/ 44 h 128"/>
              <a:gd name="T26" fmla="*/ 80 w 88"/>
              <a:gd name="T27" fmla="*/ 84 h 128"/>
              <a:gd name="T28" fmla="*/ 44 w 88"/>
              <a:gd name="T29" fmla="*/ 28 h 128"/>
              <a:gd name="T30" fmla="*/ 40 w 88"/>
              <a:gd name="T31" fmla="*/ 32 h 128"/>
              <a:gd name="T32" fmla="*/ 40 w 88"/>
              <a:gd name="T33" fmla="*/ 48 h 128"/>
              <a:gd name="T34" fmla="*/ 44 w 88"/>
              <a:gd name="T35" fmla="*/ 52 h 128"/>
              <a:gd name="T36" fmla="*/ 48 w 88"/>
              <a:gd name="T37" fmla="*/ 48 h 128"/>
              <a:gd name="T38" fmla="*/ 48 w 88"/>
              <a:gd name="T39" fmla="*/ 32 h 128"/>
              <a:gd name="T40" fmla="*/ 44 w 88"/>
              <a:gd name="T41" fmla="*/ 28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88" h="128">
                <a:moveTo>
                  <a:pt x="44" y="0"/>
                </a:moveTo>
                <a:cubicBezTo>
                  <a:pt x="20" y="0"/>
                  <a:pt x="0" y="20"/>
                  <a:pt x="0" y="44"/>
                </a:cubicBezTo>
                <a:cubicBezTo>
                  <a:pt x="0" y="84"/>
                  <a:pt x="0" y="84"/>
                  <a:pt x="0" y="84"/>
                </a:cubicBezTo>
                <a:cubicBezTo>
                  <a:pt x="0" y="108"/>
                  <a:pt x="20" y="128"/>
                  <a:pt x="44" y="128"/>
                </a:cubicBezTo>
                <a:cubicBezTo>
                  <a:pt x="68" y="128"/>
                  <a:pt x="88" y="108"/>
                  <a:pt x="88" y="84"/>
                </a:cubicBezTo>
                <a:cubicBezTo>
                  <a:pt x="88" y="44"/>
                  <a:pt x="88" y="44"/>
                  <a:pt x="88" y="44"/>
                </a:cubicBezTo>
                <a:cubicBezTo>
                  <a:pt x="88" y="20"/>
                  <a:pt x="68" y="0"/>
                  <a:pt x="44" y="0"/>
                </a:cubicBezTo>
                <a:close/>
                <a:moveTo>
                  <a:pt x="80" y="84"/>
                </a:moveTo>
                <a:cubicBezTo>
                  <a:pt x="80" y="104"/>
                  <a:pt x="64" y="120"/>
                  <a:pt x="44" y="120"/>
                </a:cubicBezTo>
                <a:cubicBezTo>
                  <a:pt x="24" y="120"/>
                  <a:pt x="8" y="104"/>
                  <a:pt x="8" y="84"/>
                </a:cubicBezTo>
                <a:cubicBezTo>
                  <a:pt x="8" y="44"/>
                  <a:pt x="8" y="44"/>
                  <a:pt x="8" y="44"/>
                </a:cubicBezTo>
                <a:cubicBezTo>
                  <a:pt x="8" y="24"/>
                  <a:pt x="24" y="8"/>
                  <a:pt x="44" y="8"/>
                </a:cubicBezTo>
                <a:cubicBezTo>
                  <a:pt x="64" y="8"/>
                  <a:pt x="80" y="24"/>
                  <a:pt x="80" y="44"/>
                </a:cubicBezTo>
                <a:lnTo>
                  <a:pt x="80" y="84"/>
                </a:lnTo>
                <a:close/>
                <a:moveTo>
                  <a:pt x="44" y="28"/>
                </a:moveTo>
                <a:cubicBezTo>
                  <a:pt x="42" y="28"/>
                  <a:pt x="40" y="30"/>
                  <a:pt x="40" y="32"/>
                </a:cubicBezTo>
                <a:cubicBezTo>
                  <a:pt x="40" y="48"/>
                  <a:pt x="40" y="48"/>
                  <a:pt x="40" y="48"/>
                </a:cubicBezTo>
                <a:cubicBezTo>
                  <a:pt x="40" y="50"/>
                  <a:pt x="42" y="52"/>
                  <a:pt x="44" y="52"/>
                </a:cubicBezTo>
                <a:cubicBezTo>
                  <a:pt x="46" y="52"/>
                  <a:pt x="48" y="50"/>
                  <a:pt x="48" y="48"/>
                </a:cubicBezTo>
                <a:cubicBezTo>
                  <a:pt x="48" y="32"/>
                  <a:pt x="48" y="32"/>
                  <a:pt x="48" y="32"/>
                </a:cubicBezTo>
                <a:cubicBezTo>
                  <a:pt x="48" y="30"/>
                  <a:pt x="46" y="28"/>
                  <a:pt x="44" y="28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70000"/>
            </a:schemeClr>
          </a:solidFill>
          <a:ln>
            <a:noFill/>
          </a:ln>
        </p:spPr>
        <p:txBody>
          <a:bodyPr vert="horz" wrap="square" lIns="45835" tIns="22918" rIns="45835" bIns="22918" numCol="1" anchor="t" anchorCtr="0" compatLnSpc="1">
            <a:prstTxWarp prst="textNoShape">
              <a:avLst/>
            </a:prstTxWarp>
          </a:bodyPr>
          <a:lstStyle/>
          <a:p>
            <a:endParaRPr lang="en-US" sz="902">
              <a:solidFill>
                <a:schemeClr val="tx1"/>
              </a:solidFill>
            </a:endParaRPr>
          </a:p>
        </p:txBody>
      </p:sp>
      <p:sp>
        <p:nvSpPr>
          <p:cNvPr id="6" name="Текст 7"/>
          <p:cNvSpPr>
            <a:spLocks noGrp="1"/>
          </p:cNvSpPr>
          <p:nvPr>
            <p:ph type="body" sz="quarter" idx="42" hasCustomPrompt="1"/>
          </p:nvPr>
        </p:nvSpPr>
        <p:spPr>
          <a:xfrm rot="16200000">
            <a:off x="-117115" y="5147945"/>
            <a:ext cx="1092838" cy="16121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600" b="1" spc="0" baseline="0">
                <a:solidFill>
                  <a:schemeClr val="tx1">
                    <a:alpha val="2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DISCOVER</a:t>
            </a:r>
          </a:p>
        </p:txBody>
      </p:sp>
    </p:spTree>
    <p:extLst>
      <p:ext uri="{BB962C8B-B14F-4D97-AF65-F5344CB8AC3E}">
        <p14:creationId xmlns:p14="http://schemas.microsoft.com/office/powerpoint/2010/main" val="2249939777"/>
      </p:ext>
    </p:extLst>
  </p:cSld>
  <p:clrMapOvr>
    <a:masterClrMapping/>
  </p:clrMapOvr>
  <p:transition spd="slow">
    <p:push dir="u"/>
  </p:transition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CA7CE9-4F5D-9E26-F3B4-698B7014A41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CEC3A4-2A8D-F500-CC61-DE217EC931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F59730-9E23-6CA0-8247-ABF290D021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158D3-9D4A-4C1E-BC17-61CF4E56314C}" type="datetimeFigureOut">
              <a:rPr lang="en-US" smtClean="0"/>
              <a:t>9/7/2023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ED9B2C-8352-168F-B142-8E4E0CFEA3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AF5961-C126-5407-8971-751F956ED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311FC-41CE-41EC-9BFD-D270C4ED85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966336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sic_Align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Прямая соединительная линия 15"/>
          <p:cNvCxnSpPr/>
          <p:nvPr/>
        </p:nvCxnSpPr>
        <p:spPr>
          <a:xfrm>
            <a:off x="3220609" y="509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14"/>
          <p:cNvCxnSpPr/>
          <p:nvPr/>
        </p:nvCxnSpPr>
        <p:spPr>
          <a:xfrm>
            <a:off x="8975893" y="-35814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единительная линия 12"/>
          <p:cNvCxnSpPr/>
          <p:nvPr/>
        </p:nvCxnSpPr>
        <p:spPr>
          <a:xfrm>
            <a:off x="6097605" y="0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единительная линия 16"/>
          <p:cNvCxnSpPr/>
          <p:nvPr/>
        </p:nvCxnSpPr>
        <p:spPr>
          <a:xfrm>
            <a:off x="6096000" y="2345425"/>
            <a:ext cx="0" cy="36132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136314" y="179388"/>
            <a:ext cx="708023" cy="361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802" b="1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Текст 7"/>
          <p:cNvSpPr>
            <a:spLocks noGrp="1"/>
          </p:cNvSpPr>
          <p:nvPr>
            <p:ph type="body" sz="quarter" idx="46" hasCustomPrompt="1"/>
          </p:nvPr>
        </p:nvSpPr>
        <p:spPr>
          <a:xfrm>
            <a:off x="9113520" y="179388"/>
            <a:ext cx="2022792" cy="361949"/>
          </a:xfrm>
        </p:spPr>
        <p:txBody>
          <a:bodyPr anchor="ctr">
            <a:normAutofit/>
          </a:bodyPr>
          <a:lstStyle>
            <a:lvl1pPr algn="r">
              <a:lnSpc>
                <a:spcPct val="150000"/>
              </a:lnSpc>
              <a:defRPr sz="802" b="1" spc="100" baseline="0">
                <a:solidFill>
                  <a:schemeClr val="tx1"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 err="1"/>
              <a:t>www.yourcompany.com</a:t>
            </a:r>
            <a:endParaRPr lang="en-US" dirty="0"/>
          </a:p>
        </p:txBody>
      </p:sp>
      <p:sp>
        <p:nvSpPr>
          <p:cNvPr id="12" name="Текст 7"/>
          <p:cNvSpPr>
            <a:spLocks noGrp="1"/>
          </p:cNvSpPr>
          <p:nvPr>
            <p:ph type="body" sz="quarter" idx="47" hasCustomPrompt="1"/>
          </p:nvPr>
        </p:nvSpPr>
        <p:spPr>
          <a:xfrm>
            <a:off x="337016" y="179388"/>
            <a:ext cx="1014264" cy="36194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1000" b="1" spc="300" baseline="0">
                <a:solidFill>
                  <a:schemeClr val="tx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EVA</a:t>
            </a:r>
          </a:p>
        </p:txBody>
      </p:sp>
      <p:sp>
        <p:nvSpPr>
          <p:cNvPr id="13" name="Текст 7"/>
          <p:cNvSpPr>
            <a:spLocks noGrp="1"/>
          </p:cNvSpPr>
          <p:nvPr>
            <p:ph type="body" sz="quarter" idx="38" hasCustomPrompt="1"/>
          </p:nvPr>
        </p:nvSpPr>
        <p:spPr>
          <a:xfrm>
            <a:off x="1055988" y="2887412"/>
            <a:ext cx="4319438" cy="1794723"/>
          </a:xfrm>
        </p:spPr>
        <p:txBody>
          <a:bodyPr>
            <a:normAutofit/>
          </a:bodyPr>
          <a:lstStyle>
            <a:lvl1pPr algn="ctr">
              <a:lnSpc>
                <a:spcPct val="150000"/>
              </a:lnSpc>
              <a:defRPr sz="1000" baseline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en-US" dirty="0"/>
              <a:t>Stars are created within galaxies from a reserve of cold gas that forms into giant molecular clouds. Some galaxies have been observed to form stars at an exceptional rate, known as a starburst. Should they continue to do so, however, they would consume their reserve of gas in a time frame lower than the lifespan of the galaxy. Stars are created within galaxies from a reserve of cold gas that forms into giant molecular clouds. </a:t>
            </a:r>
          </a:p>
        </p:txBody>
      </p:sp>
      <p:sp>
        <p:nvSpPr>
          <p:cNvPr id="14" name="Текст 7"/>
          <p:cNvSpPr>
            <a:spLocks noGrp="1"/>
          </p:cNvSpPr>
          <p:nvPr>
            <p:ph type="body" sz="quarter" idx="39" hasCustomPrompt="1"/>
          </p:nvPr>
        </p:nvSpPr>
        <p:spPr>
          <a:xfrm>
            <a:off x="1055990" y="1629642"/>
            <a:ext cx="4319437" cy="349732"/>
          </a:xfrm>
        </p:spPr>
        <p:txBody>
          <a:bodyPr>
            <a:noAutofit/>
          </a:bodyPr>
          <a:lstStyle>
            <a:lvl1pPr algn="ctr">
              <a:lnSpc>
                <a:spcPct val="150000"/>
              </a:lnSpc>
              <a:defRPr sz="1200" b="1" baseline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SUBTITLE HERE</a:t>
            </a:r>
          </a:p>
        </p:txBody>
      </p:sp>
      <p:sp>
        <p:nvSpPr>
          <p:cNvPr id="16" name="Текст 7"/>
          <p:cNvSpPr>
            <a:spLocks noGrp="1"/>
          </p:cNvSpPr>
          <p:nvPr>
            <p:ph type="body" sz="quarter" idx="40" hasCustomPrompt="1"/>
          </p:nvPr>
        </p:nvSpPr>
        <p:spPr>
          <a:xfrm>
            <a:off x="1055988" y="4873595"/>
            <a:ext cx="4319438" cy="1486598"/>
          </a:xfrm>
        </p:spPr>
        <p:txBody>
          <a:bodyPr>
            <a:normAutofit/>
          </a:bodyPr>
          <a:lstStyle>
            <a:lvl1pPr algn="ctr">
              <a:lnSpc>
                <a:spcPct val="150000"/>
              </a:lnSpc>
              <a:defRPr sz="802" baseline="0">
                <a:solidFill>
                  <a:schemeClr val="tx1">
                    <a:lumMod val="95000"/>
                    <a:lumOff val="5000"/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en-US" dirty="0"/>
              <a:t>Should they continue to do so, however, they would consume their reserve of gas in a time frame lower than the lifespan of the galaxy. Stars are created within galaxies from a reserve of cold gas that forms into giant molecular clouds. </a:t>
            </a:r>
          </a:p>
        </p:txBody>
      </p:sp>
      <p:sp>
        <p:nvSpPr>
          <p:cNvPr id="17" name="Текст 7"/>
          <p:cNvSpPr>
            <a:spLocks noGrp="1"/>
          </p:cNvSpPr>
          <p:nvPr>
            <p:ph type="body" sz="quarter" idx="41" hasCustomPrompt="1"/>
          </p:nvPr>
        </p:nvSpPr>
        <p:spPr>
          <a:xfrm>
            <a:off x="1055990" y="2346221"/>
            <a:ext cx="4319437" cy="349732"/>
          </a:xfrm>
        </p:spPr>
        <p:txBody>
          <a:bodyPr anchor="ctr">
            <a:noAutofit/>
          </a:bodyPr>
          <a:lstStyle>
            <a:lvl1pPr algn="ctr">
              <a:lnSpc>
                <a:spcPct val="150000"/>
              </a:lnSpc>
              <a:defRPr sz="2133" b="1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1" name="Freeform 13"/>
          <p:cNvSpPr>
            <a:spLocks noEditPoints="1"/>
          </p:cNvSpPr>
          <p:nvPr/>
        </p:nvSpPr>
        <p:spPr bwMode="auto">
          <a:xfrm>
            <a:off x="364765" y="6179530"/>
            <a:ext cx="133472" cy="180662"/>
          </a:xfrm>
          <a:custGeom>
            <a:avLst/>
            <a:gdLst>
              <a:gd name="T0" fmla="*/ 44 w 88"/>
              <a:gd name="T1" fmla="*/ 0 h 128"/>
              <a:gd name="T2" fmla="*/ 0 w 88"/>
              <a:gd name="T3" fmla="*/ 44 h 128"/>
              <a:gd name="T4" fmla="*/ 0 w 88"/>
              <a:gd name="T5" fmla="*/ 84 h 128"/>
              <a:gd name="T6" fmla="*/ 44 w 88"/>
              <a:gd name="T7" fmla="*/ 128 h 128"/>
              <a:gd name="T8" fmla="*/ 88 w 88"/>
              <a:gd name="T9" fmla="*/ 84 h 128"/>
              <a:gd name="T10" fmla="*/ 88 w 88"/>
              <a:gd name="T11" fmla="*/ 44 h 128"/>
              <a:gd name="T12" fmla="*/ 44 w 88"/>
              <a:gd name="T13" fmla="*/ 0 h 128"/>
              <a:gd name="T14" fmla="*/ 80 w 88"/>
              <a:gd name="T15" fmla="*/ 84 h 128"/>
              <a:gd name="T16" fmla="*/ 44 w 88"/>
              <a:gd name="T17" fmla="*/ 120 h 128"/>
              <a:gd name="T18" fmla="*/ 8 w 88"/>
              <a:gd name="T19" fmla="*/ 84 h 128"/>
              <a:gd name="T20" fmla="*/ 8 w 88"/>
              <a:gd name="T21" fmla="*/ 44 h 128"/>
              <a:gd name="T22" fmla="*/ 44 w 88"/>
              <a:gd name="T23" fmla="*/ 8 h 128"/>
              <a:gd name="T24" fmla="*/ 80 w 88"/>
              <a:gd name="T25" fmla="*/ 44 h 128"/>
              <a:gd name="T26" fmla="*/ 80 w 88"/>
              <a:gd name="T27" fmla="*/ 84 h 128"/>
              <a:gd name="T28" fmla="*/ 44 w 88"/>
              <a:gd name="T29" fmla="*/ 28 h 128"/>
              <a:gd name="T30" fmla="*/ 40 w 88"/>
              <a:gd name="T31" fmla="*/ 32 h 128"/>
              <a:gd name="T32" fmla="*/ 40 w 88"/>
              <a:gd name="T33" fmla="*/ 48 h 128"/>
              <a:gd name="T34" fmla="*/ 44 w 88"/>
              <a:gd name="T35" fmla="*/ 52 h 128"/>
              <a:gd name="T36" fmla="*/ 48 w 88"/>
              <a:gd name="T37" fmla="*/ 48 h 128"/>
              <a:gd name="T38" fmla="*/ 48 w 88"/>
              <a:gd name="T39" fmla="*/ 32 h 128"/>
              <a:gd name="T40" fmla="*/ 44 w 88"/>
              <a:gd name="T41" fmla="*/ 28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88" h="128">
                <a:moveTo>
                  <a:pt x="44" y="0"/>
                </a:moveTo>
                <a:cubicBezTo>
                  <a:pt x="20" y="0"/>
                  <a:pt x="0" y="20"/>
                  <a:pt x="0" y="44"/>
                </a:cubicBezTo>
                <a:cubicBezTo>
                  <a:pt x="0" y="84"/>
                  <a:pt x="0" y="84"/>
                  <a:pt x="0" y="84"/>
                </a:cubicBezTo>
                <a:cubicBezTo>
                  <a:pt x="0" y="108"/>
                  <a:pt x="20" y="128"/>
                  <a:pt x="44" y="128"/>
                </a:cubicBezTo>
                <a:cubicBezTo>
                  <a:pt x="68" y="128"/>
                  <a:pt x="88" y="108"/>
                  <a:pt x="88" y="84"/>
                </a:cubicBezTo>
                <a:cubicBezTo>
                  <a:pt x="88" y="44"/>
                  <a:pt x="88" y="44"/>
                  <a:pt x="88" y="44"/>
                </a:cubicBezTo>
                <a:cubicBezTo>
                  <a:pt x="88" y="20"/>
                  <a:pt x="68" y="0"/>
                  <a:pt x="44" y="0"/>
                </a:cubicBezTo>
                <a:close/>
                <a:moveTo>
                  <a:pt x="80" y="84"/>
                </a:moveTo>
                <a:cubicBezTo>
                  <a:pt x="80" y="104"/>
                  <a:pt x="64" y="120"/>
                  <a:pt x="44" y="120"/>
                </a:cubicBezTo>
                <a:cubicBezTo>
                  <a:pt x="24" y="120"/>
                  <a:pt x="8" y="104"/>
                  <a:pt x="8" y="84"/>
                </a:cubicBezTo>
                <a:cubicBezTo>
                  <a:pt x="8" y="44"/>
                  <a:pt x="8" y="44"/>
                  <a:pt x="8" y="44"/>
                </a:cubicBezTo>
                <a:cubicBezTo>
                  <a:pt x="8" y="24"/>
                  <a:pt x="24" y="8"/>
                  <a:pt x="44" y="8"/>
                </a:cubicBezTo>
                <a:cubicBezTo>
                  <a:pt x="64" y="8"/>
                  <a:pt x="80" y="24"/>
                  <a:pt x="80" y="44"/>
                </a:cubicBezTo>
                <a:lnTo>
                  <a:pt x="80" y="84"/>
                </a:lnTo>
                <a:close/>
                <a:moveTo>
                  <a:pt x="44" y="28"/>
                </a:moveTo>
                <a:cubicBezTo>
                  <a:pt x="42" y="28"/>
                  <a:pt x="40" y="30"/>
                  <a:pt x="40" y="32"/>
                </a:cubicBezTo>
                <a:cubicBezTo>
                  <a:pt x="40" y="48"/>
                  <a:pt x="40" y="48"/>
                  <a:pt x="40" y="48"/>
                </a:cubicBezTo>
                <a:cubicBezTo>
                  <a:pt x="40" y="50"/>
                  <a:pt x="42" y="52"/>
                  <a:pt x="44" y="52"/>
                </a:cubicBezTo>
                <a:cubicBezTo>
                  <a:pt x="46" y="52"/>
                  <a:pt x="48" y="50"/>
                  <a:pt x="48" y="48"/>
                </a:cubicBezTo>
                <a:cubicBezTo>
                  <a:pt x="48" y="32"/>
                  <a:pt x="48" y="32"/>
                  <a:pt x="48" y="32"/>
                </a:cubicBezTo>
                <a:cubicBezTo>
                  <a:pt x="48" y="30"/>
                  <a:pt x="46" y="28"/>
                  <a:pt x="44" y="28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70000"/>
            </a:schemeClr>
          </a:solidFill>
          <a:ln>
            <a:noFill/>
          </a:ln>
        </p:spPr>
        <p:txBody>
          <a:bodyPr vert="horz" wrap="square" lIns="45835" tIns="22918" rIns="45835" bIns="22918" numCol="1" anchor="t" anchorCtr="0" compatLnSpc="1">
            <a:prstTxWarp prst="textNoShape">
              <a:avLst/>
            </a:prstTxWarp>
          </a:bodyPr>
          <a:lstStyle/>
          <a:p>
            <a:endParaRPr lang="en-US" sz="902">
              <a:solidFill>
                <a:schemeClr val="tx1"/>
              </a:solidFill>
            </a:endParaRPr>
          </a:p>
        </p:txBody>
      </p:sp>
      <p:sp>
        <p:nvSpPr>
          <p:cNvPr id="22" name="Текст 7"/>
          <p:cNvSpPr>
            <a:spLocks noGrp="1"/>
          </p:cNvSpPr>
          <p:nvPr>
            <p:ph type="body" sz="quarter" idx="42" hasCustomPrompt="1"/>
          </p:nvPr>
        </p:nvSpPr>
        <p:spPr>
          <a:xfrm rot="16200000">
            <a:off x="-117115" y="5147945"/>
            <a:ext cx="1092838" cy="16121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600" b="1" spc="0" baseline="0">
                <a:solidFill>
                  <a:schemeClr val="tx1">
                    <a:alpha val="2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DISCOVER</a:t>
            </a:r>
          </a:p>
        </p:txBody>
      </p:sp>
      <p:cxnSp>
        <p:nvCxnSpPr>
          <p:cNvPr id="27" name="Прямая соединительная линия 17"/>
          <p:cNvCxnSpPr/>
          <p:nvPr/>
        </p:nvCxnSpPr>
        <p:spPr>
          <a:xfrm flipH="1">
            <a:off x="3220608" y="1"/>
            <a:ext cx="1" cy="53666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единительная линия 18"/>
          <p:cNvCxnSpPr/>
          <p:nvPr/>
        </p:nvCxnSpPr>
        <p:spPr>
          <a:xfrm>
            <a:off x="8975893" y="6317275"/>
            <a:ext cx="0" cy="540725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115646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4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4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sldNum="0" hdr="0" ftr="0" dt="0"/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sic_Alig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Прямая соединительная линия 15"/>
          <p:cNvCxnSpPr/>
          <p:nvPr/>
        </p:nvCxnSpPr>
        <p:spPr>
          <a:xfrm>
            <a:off x="3220609" y="509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единительная линия 14"/>
          <p:cNvCxnSpPr/>
          <p:nvPr/>
        </p:nvCxnSpPr>
        <p:spPr>
          <a:xfrm>
            <a:off x="8975893" y="-35814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единительная линия 12"/>
          <p:cNvCxnSpPr/>
          <p:nvPr/>
        </p:nvCxnSpPr>
        <p:spPr>
          <a:xfrm>
            <a:off x="6097605" y="0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единительная линия 16"/>
          <p:cNvCxnSpPr/>
          <p:nvPr/>
        </p:nvCxnSpPr>
        <p:spPr>
          <a:xfrm>
            <a:off x="6096000" y="2345425"/>
            <a:ext cx="0" cy="36132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136314" y="179388"/>
            <a:ext cx="708023" cy="361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802" b="1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Текст 7"/>
          <p:cNvSpPr>
            <a:spLocks noGrp="1"/>
          </p:cNvSpPr>
          <p:nvPr>
            <p:ph type="body" sz="quarter" idx="46" hasCustomPrompt="1"/>
          </p:nvPr>
        </p:nvSpPr>
        <p:spPr>
          <a:xfrm>
            <a:off x="9113520" y="179388"/>
            <a:ext cx="2022792" cy="361949"/>
          </a:xfrm>
        </p:spPr>
        <p:txBody>
          <a:bodyPr anchor="ctr">
            <a:normAutofit/>
          </a:bodyPr>
          <a:lstStyle>
            <a:lvl1pPr algn="r">
              <a:lnSpc>
                <a:spcPct val="150000"/>
              </a:lnSpc>
              <a:defRPr sz="802" b="1" spc="100" baseline="0">
                <a:solidFill>
                  <a:schemeClr val="tx1"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 err="1"/>
              <a:t>www.yourcompany.com</a:t>
            </a:r>
            <a:endParaRPr lang="en-US" dirty="0"/>
          </a:p>
        </p:txBody>
      </p:sp>
      <p:sp>
        <p:nvSpPr>
          <p:cNvPr id="9" name="Текст 7"/>
          <p:cNvSpPr>
            <a:spLocks noGrp="1"/>
          </p:cNvSpPr>
          <p:nvPr>
            <p:ph type="body" sz="quarter" idx="47" hasCustomPrompt="1"/>
          </p:nvPr>
        </p:nvSpPr>
        <p:spPr>
          <a:xfrm>
            <a:off x="337016" y="179388"/>
            <a:ext cx="1014264" cy="36194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1000" b="1" spc="300" baseline="0">
                <a:solidFill>
                  <a:schemeClr val="tx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EVA</a:t>
            </a:r>
          </a:p>
        </p:txBody>
      </p:sp>
      <p:sp>
        <p:nvSpPr>
          <p:cNvPr id="10" name="Текст 7"/>
          <p:cNvSpPr>
            <a:spLocks noGrp="1"/>
          </p:cNvSpPr>
          <p:nvPr>
            <p:ph type="body" sz="quarter" idx="38" hasCustomPrompt="1"/>
          </p:nvPr>
        </p:nvSpPr>
        <p:spPr>
          <a:xfrm>
            <a:off x="6827140" y="2707577"/>
            <a:ext cx="4319438" cy="1715157"/>
          </a:xfrm>
        </p:spPr>
        <p:txBody>
          <a:bodyPr>
            <a:normAutofit/>
          </a:bodyPr>
          <a:lstStyle>
            <a:lvl1pPr algn="ctr">
              <a:lnSpc>
                <a:spcPct val="150000"/>
              </a:lnSpc>
              <a:defRPr sz="1000" baseline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en-US" dirty="0"/>
              <a:t>Stars are created within galaxies from a reserve of cold gas that forms into giant molecular clouds. Some galaxies have been observed to form stars at an exceptional rate, known as a starburst. Should they continue to do so, however, they would consume their reserve of gas in a time frame lower than the lifespan of the galaxy. Stars are created within galaxies from a reserve of cold gas that forms into giant molecular clouds. </a:t>
            </a:r>
          </a:p>
        </p:txBody>
      </p:sp>
      <p:sp>
        <p:nvSpPr>
          <p:cNvPr id="11" name="Текст 7"/>
          <p:cNvSpPr>
            <a:spLocks noGrp="1"/>
          </p:cNvSpPr>
          <p:nvPr>
            <p:ph type="body" sz="quarter" idx="39" hasCustomPrompt="1"/>
          </p:nvPr>
        </p:nvSpPr>
        <p:spPr>
          <a:xfrm>
            <a:off x="6827142" y="1449807"/>
            <a:ext cx="4319437" cy="349732"/>
          </a:xfrm>
        </p:spPr>
        <p:txBody>
          <a:bodyPr>
            <a:noAutofit/>
          </a:bodyPr>
          <a:lstStyle>
            <a:lvl1pPr algn="ctr">
              <a:lnSpc>
                <a:spcPct val="150000"/>
              </a:lnSpc>
              <a:defRPr sz="1200" b="1" baseline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SUBTITLE HERE</a:t>
            </a:r>
          </a:p>
        </p:txBody>
      </p:sp>
      <p:sp>
        <p:nvSpPr>
          <p:cNvPr id="12" name="Текст 7"/>
          <p:cNvSpPr>
            <a:spLocks noGrp="1"/>
          </p:cNvSpPr>
          <p:nvPr>
            <p:ph type="body" sz="quarter" idx="40" hasCustomPrompt="1"/>
          </p:nvPr>
        </p:nvSpPr>
        <p:spPr>
          <a:xfrm>
            <a:off x="6827140" y="4614193"/>
            <a:ext cx="4319438" cy="1565338"/>
          </a:xfrm>
        </p:spPr>
        <p:txBody>
          <a:bodyPr>
            <a:normAutofit/>
          </a:bodyPr>
          <a:lstStyle>
            <a:lvl1pPr algn="ctr">
              <a:lnSpc>
                <a:spcPct val="150000"/>
              </a:lnSpc>
              <a:defRPr sz="802" baseline="0">
                <a:solidFill>
                  <a:schemeClr val="tx1">
                    <a:lumMod val="95000"/>
                    <a:lumOff val="5000"/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en-US" dirty="0"/>
              <a:t>Should they continue to do so, however, they would consume their reserve of gas in a time frame lower than the lifespan of the galaxy. Stars are created within galaxies from a reserve of cold gas that forms into giant molecular clouds. </a:t>
            </a:r>
          </a:p>
        </p:txBody>
      </p:sp>
      <p:sp>
        <p:nvSpPr>
          <p:cNvPr id="13" name="Текст 7"/>
          <p:cNvSpPr>
            <a:spLocks noGrp="1"/>
          </p:cNvSpPr>
          <p:nvPr>
            <p:ph type="body" sz="quarter" idx="41" hasCustomPrompt="1"/>
          </p:nvPr>
        </p:nvSpPr>
        <p:spPr>
          <a:xfrm>
            <a:off x="6827142" y="2166387"/>
            <a:ext cx="4319437" cy="349732"/>
          </a:xfrm>
        </p:spPr>
        <p:txBody>
          <a:bodyPr anchor="ctr">
            <a:noAutofit/>
          </a:bodyPr>
          <a:lstStyle>
            <a:lvl1pPr algn="ctr">
              <a:lnSpc>
                <a:spcPct val="150000"/>
              </a:lnSpc>
              <a:defRPr sz="2133" b="1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9" name="Freeform 13"/>
          <p:cNvSpPr>
            <a:spLocks noEditPoints="1"/>
          </p:cNvSpPr>
          <p:nvPr/>
        </p:nvSpPr>
        <p:spPr bwMode="auto">
          <a:xfrm>
            <a:off x="364765" y="6179530"/>
            <a:ext cx="133472" cy="180662"/>
          </a:xfrm>
          <a:custGeom>
            <a:avLst/>
            <a:gdLst>
              <a:gd name="T0" fmla="*/ 44 w 88"/>
              <a:gd name="T1" fmla="*/ 0 h 128"/>
              <a:gd name="T2" fmla="*/ 0 w 88"/>
              <a:gd name="T3" fmla="*/ 44 h 128"/>
              <a:gd name="T4" fmla="*/ 0 w 88"/>
              <a:gd name="T5" fmla="*/ 84 h 128"/>
              <a:gd name="T6" fmla="*/ 44 w 88"/>
              <a:gd name="T7" fmla="*/ 128 h 128"/>
              <a:gd name="T8" fmla="*/ 88 w 88"/>
              <a:gd name="T9" fmla="*/ 84 h 128"/>
              <a:gd name="T10" fmla="*/ 88 w 88"/>
              <a:gd name="T11" fmla="*/ 44 h 128"/>
              <a:gd name="T12" fmla="*/ 44 w 88"/>
              <a:gd name="T13" fmla="*/ 0 h 128"/>
              <a:gd name="T14" fmla="*/ 80 w 88"/>
              <a:gd name="T15" fmla="*/ 84 h 128"/>
              <a:gd name="T16" fmla="*/ 44 w 88"/>
              <a:gd name="T17" fmla="*/ 120 h 128"/>
              <a:gd name="T18" fmla="*/ 8 w 88"/>
              <a:gd name="T19" fmla="*/ 84 h 128"/>
              <a:gd name="T20" fmla="*/ 8 w 88"/>
              <a:gd name="T21" fmla="*/ 44 h 128"/>
              <a:gd name="T22" fmla="*/ 44 w 88"/>
              <a:gd name="T23" fmla="*/ 8 h 128"/>
              <a:gd name="T24" fmla="*/ 80 w 88"/>
              <a:gd name="T25" fmla="*/ 44 h 128"/>
              <a:gd name="T26" fmla="*/ 80 w 88"/>
              <a:gd name="T27" fmla="*/ 84 h 128"/>
              <a:gd name="T28" fmla="*/ 44 w 88"/>
              <a:gd name="T29" fmla="*/ 28 h 128"/>
              <a:gd name="T30" fmla="*/ 40 w 88"/>
              <a:gd name="T31" fmla="*/ 32 h 128"/>
              <a:gd name="T32" fmla="*/ 40 w 88"/>
              <a:gd name="T33" fmla="*/ 48 h 128"/>
              <a:gd name="T34" fmla="*/ 44 w 88"/>
              <a:gd name="T35" fmla="*/ 52 h 128"/>
              <a:gd name="T36" fmla="*/ 48 w 88"/>
              <a:gd name="T37" fmla="*/ 48 h 128"/>
              <a:gd name="T38" fmla="*/ 48 w 88"/>
              <a:gd name="T39" fmla="*/ 32 h 128"/>
              <a:gd name="T40" fmla="*/ 44 w 88"/>
              <a:gd name="T41" fmla="*/ 28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88" h="128">
                <a:moveTo>
                  <a:pt x="44" y="0"/>
                </a:moveTo>
                <a:cubicBezTo>
                  <a:pt x="20" y="0"/>
                  <a:pt x="0" y="20"/>
                  <a:pt x="0" y="44"/>
                </a:cubicBezTo>
                <a:cubicBezTo>
                  <a:pt x="0" y="84"/>
                  <a:pt x="0" y="84"/>
                  <a:pt x="0" y="84"/>
                </a:cubicBezTo>
                <a:cubicBezTo>
                  <a:pt x="0" y="108"/>
                  <a:pt x="20" y="128"/>
                  <a:pt x="44" y="128"/>
                </a:cubicBezTo>
                <a:cubicBezTo>
                  <a:pt x="68" y="128"/>
                  <a:pt x="88" y="108"/>
                  <a:pt x="88" y="84"/>
                </a:cubicBezTo>
                <a:cubicBezTo>
                  <a:pt x="88" y="44"/>
                  <a:pt x="88" y="44"/>
                  <a:pt x="88" y="44"/>
                </a:cubicBezTo>
                <a:cubicBezTo>
                  <a:pt x="88" y="20"/>
                  <a:pt x="68" y="0"/>
                  <a:pt x="44" y="0"/>
                </a:cubicBezTo>
                <a:close/>
                <a:moveTo>
                  <a:pt x="80" y="84"/>
                </a:moveTo>
                <a:cubicBezTo>
                  <a:pt x="80" y="104"/>
                  <a:pt x="64" y="120"/>
                  <a:pt x="44" y="120"/>
                </a:cubicBezTo>
                <a:cubicBezTo>
                  <a:pt x="24" y="120"/>
                  <a:pt x="8" y="104"/>
                  <a:pt x="8" y="84"/>
                </a:cubicBezTo>
                <a:cubicBezTo>
                  <a:pt x="8" y="44"/>
                  <a:pt x="8" y="44"/>
                  <a:pt x="8" y="44"/>
                </a:cubicBezTo>
                <a:cubicBezTo>
                  <a:pt x="8" y="24"/>
                  <a:pt x="24" y="8"/>
                  <a:pt x="44" y="8"/>
                </a:cubicBezTo>
                <a:cubicBezTo>
                  <a:pt x="64" y="8"/>
                  <a:pt x="80" y="24"/>
                  <a:pt x="80" y="44"/>
                </a:cubicBezTo>
                <a:lnTo>
                  <a:pt x="80" y="84"/>
                </a:lnTo>
                <a:close/>
                <a:moveTo>
                  <a:pt x="44" y="28"/>
                </a:moveTo>
                <a:cubicBezTo>
                  <a:pt x="42" y="28"/>
                  <a:pt x="40" y="30"/>
                  <a:pt x="40" y="32"/>
                </a:cubicBezTo>
                <a:cubicBezTo>
                  <a:pt x="40" y="48"/>
                  <a:pt x="40" y="48"/>
                  <a:pt x="40" y="48"/>
                </a:cubicBezTo>
                <a:cubicBezTo>
                  <a:pt x="40" y="50"/>
                  <a:pt x="42" y="52"/>
                  <a:pt x="44" y="52"/>
                </a:cubicBezTo>
                <a:cubicBezTo>
                  <a:pt x="46" y="52"/>
                  <a:pt x="48" y="50"/>
                  <a:pt x="48" y="48"/>
                </a:cubicBezTo>
                <a:cubicBezTo>
                  <a:pt x="48" y="32"/>
                  <a:pt x="48" y="32"/>
                  <a:pt x="48" y="32"/>
                </a:cubicBezTo>
                <a:cubicBezTo>
                  <a:pt x="48" y="30"/>
                  <a:pt x="46" y="28"/>
                  <a:pt x="44" y="28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70000"/>
            </a:schemeClr>
          </a:solidFill>
          <a:ln>
            <a:noFill/>
          </a:ln>
        </p:spPr>
        <p:txBody>
          <a:bodyPr vert="horz" wrap="square" lIns="45835" tIns="22918" rIns="45835" bIns="22918" numCol="1" anchor="t" anchorCtr="0" compatLnSpc="1">
            <a:prstTxWarp prst="textNoShape">
              <a:avLst/>
            </a:prstTxWarp>
          </a:bodyPr>
          <a:lstStyle/>
          <a:p>
            <a:endParaRPr lang="en-US" sz="902">
              <a:solidFill>
                <a:schemeClr val="tx1"/>
              </a:solidFill>
            </a:endParaRPr>
          </a:p>
        </p:txBody>
      </p:sp>
      <p:sp>
        <p:nvSpPr>
          <p:cNvPr id="20" name="Текст 7"/>
          <p:cNvSpPr>
            <a:spLocks noGrp="1"/>
          </p:cNvSpPr>
          <p:nvPr>
            <p:ph type="body" sz="quarter" idx="42" hasCustomPrompt="1"/>
          </p:nvPr>
        </p:nvSpPr>
        <p:spPr>
          <a:xfrm rot="16200000">
            <a:off x="-117115" y="5147945"/>
            <a:ext cx="1092838" cy="16121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600" b="1" spc="0" baseline="0">
                <a:solidFill>
                  <a:schemeClr val="tx1">
                    <a:alpha val="2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DISCOVER</a:t>
            </a:r>
          </a:p>
        </p:txBody>
      </p:sp>
      <p:cxnSp>
        <p:nvCxnSpPr>
          <p:cNvPr id="26" name="Прямая соединительная линия 17"/>
          <p:cNvCxnSpPr/>
          <p:nvPr/>
        </p:nvCxnSpPr>
        <p:spPr>
          <a:xfrm flipH="1">
            <a:off x="3220608" y="1"/>
            <a:ext cx="1" cy="53666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единительная линия 18"/>
          <p:cNvCxnSpPr/>
          <p:nvPr/>
        </p:nvCxnSpPr>
        <p:spPr>
          <a:xfrm>
            <a:off x="8975893" y="6317275"/>
            <a:ext cx="0" cy="540725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082636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4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4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sldNum="0" hdr="0" ftr="0" dt="0"/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sic_Align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Прямая соединительная линия 15"/>
          <p:cNvCxnSpPr/>
          <p:nvPr/>
        </p:nvCxnSpPr>
        <p:spPr>
          <a:xfrm>
            <a:off x="3220609" y="509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единительная линия 14"/>
          <p:cNvCxnSpPr/>
          <p:nvPr/>
        </p:nvCxnSpPr>
        <p:spPr>
          <a:xfrm>
            <a:off x="8975893" y="-35814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единительная линия 12"/>
          <p:cNvCxnSpPr/>
          <p:nvPr/>
        </p:nvCxnSpPr>
        <p:spPr>
          <a:xfrm>
            <a:off x="6097605" y="0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единительная линия 16"/>
          <p:cNvCxnSpPr/>
          <p:nvPr/>
        </p:nvCxnSpPr>
        <p:spPr>
          <a:xfrm>
            <a:off x="6096000" y="2345425"/>
            <a:ext cx="0" cy="36132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136314" y="179388"/>
            <a:ext cx="708023" cy="361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802" b="1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Текст 7"/>
          <p:cNvSpPr>
            <a:spLocks noGrp="1"/>
          </p:cNvSpPr>
          <p:nvPr>
            <p:ph type="body" sz="quarter" idx="46" hasCustomPrompt="1"/>
          </p:nvPr>
        </p:nvSpPr>
        <p:spPr>
          <a:xfrm>
            <a:off x="9113520" y="179388"/>
            <a:ext cx="2022792" cy="361949"/>
          </a:xfrm>
        </p:spPr>
        <p:txBody>
          <a:bodyPr anchor="ctr">
            <a:normAutofit/>
          </a:bodyPr>
          <a:lstStyle>
            <a:lvl1pPr algn="r">
              <a:lnSpc>
                <a:spcPct val="150000"/>
              </a:lnSpc>
              <a:defRPr sz="802" b="1" spc="100" baseline="0">
                <a:solidFill>
                  <a:schemeClr val="tx1"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 err="1"/>
              <a:t>www.yourcompany.com</a:t>
            </a:r>
            <a:endParaRPr lang="en-US" dirty="0"/>
          </a:p>
        </p:txBody>
      </p:sp>
      <p:sp>
        <p:nvSpPr>
          <p:cNvPr id="8" name="Текст 7"/>
          <p:cNvSpPr>
            <a:spLocks noGrp="1"/>
          </p:cNvSpPr>
          <p:nvPr>
            <p:ph type="body" sz="quarter" idx="47" hasCustomPrompt="1"/>
          </p:nvPr>
        </p:nvSpPr>
        <p:spPr>
          <a:xfrm>
            <a:off x="337016" y="179388"/>
            <a:ext cx="1014264" cy="36194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1000" b="1" spc="300" baseline="0">
                <a:solidFill>
                  <a:schemeClr val="tx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EVA</a:t>
            </a:r>
          </a:p>
        </p:txBody>
      </p:sp>
      <p:sp>
        <p:nvSpPr>
          <p:cNvPr id="9" name="Текст 7"/>
          <p:cNvSpPr>
            <a:spLocks noGrp="1"/>
          </p:cNvSpPr>
          <p:nvPr>
            <p:ph type="body" sz="quarter" idx="38" hasCustomPrompt="1"/>
          </p:nvPr>
        </p:nvSpPr>
        <p:spPr>
          <a:xfrm>
            <a:off x="1055988" y="5052762"/>
            <a:ext cx="4319287" cy="1263455"/>
          </a:xfrm>
        </p:spPr>
        <p:txBody>
          <a:bodyPr>
            <a:normAutofit/>
          </a:bodyPr>
          <a:lstStyle>
            <a:lvl1pPr algn="l">
              <a:lnSpc>
                <a:spcPct val="150000"/>
              </a:lnSpc>
              <a:defRPr sz="1000" baseline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en-US" dirty="0"/>
              <a:t>Stars are created within galaxies from a reserve of cold gas that forms into giant molecular clouds. Some galaxies have been observed to form stars at an exceptional rate, known as a starburst. Should they continue to do so, however, they would consume their reserve of gas in a time frame lower than the lifespan of the galaxy. </a:t>
            </a:r>
          </a:p>
        </p:txBody>
      </p:sp>
      <p:sp>
        <p:nvSpPr>
          <p:cNvPr id="16" name="Текст 7"/>
          <p:cNvSpPr>
            <a:spLocks noGrp="1"/>
          </p:cNvSpPr>
          <p:nvPr>
            <p:ph type="body" sz="quarter" idx="48" hasCustomPrompt="1"/>
          </p:nvPr>
        </p:nvSpPr>
        <p:spPr>
          <a:xfrm>
            <a:off x="6816726" y="5052763"/>
            <a:ext cx="4319586" cy="1263454"/>
          </a:xfrm>
        </p:spPr>
        <p:txBody>
          <a:bodyPr>
            <a:normAutofit/>
          </a:bodyPr>
          <a:lstStyle>
            <a:lvl1pPr algn="l">
              <a:lnSpc>
                <a:spcPct val="150000"/>
              </a:lnSpc>
              <a:defRPr sz="1000" baseline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en-US" dirty="0"/>
              <a:t>Stars are created within galaxies from a reserve of cold gas that forms into giant molecular clouds. Some galaxies have been observed to form stars at an exceptional rate, known as a starburst. Should they continue to do so, however, they would consume their reserve of gas in a time frame lower than the lifespan of the galaxy. </a:t>
            </a:r>
          </a:p>
        </p:txBody>
      </p:sp>
      <p:sp>
        <p:nvSpPr>
          <p:cNvPr id="25" name="Заголовок 17"/>
          <p:cNvSpPr>
            <a:spLocks noGrp="1"/>
          </p:cNvSpPr>
          <p:nvPr>
            <p:ph type="title" hasCustomPrompt="1"/>
          </p:nvPr>
        </p:nvSpPr>
        <p:spPr>
          <a:xfrm>
            <a:off x="1055989" y="883783"/>
            <a:ext cx="4319287" cy="2691985"/>
          </a:xfrm>
          <a:prstGeom prst="rect">
            <a:avLst/>
          </a:prstGeom>
        </p:spPr>
        <p:txBody>
          <a:bodyPr vert="horz" lIns="91440" tIns="45720" rIns="0" bIns="45720" rtlCol="0" anchor="b">
            <a:normAutofit/>
          </a:bodyPr>
          <a:lstStyle>
            <a:lvl1pPr algn="l">
              <a:defRPr sz="2133"/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17" name="Freeform 13"/>
          <p:cNvSpPr>
            <a:spLocks noEditPoints="1"/>
          </p:cNvSpPr>
          <p:nvPr/>
        </p:nvSpPr>
        <p:spPr bwMode="auto">
          <a:xfrm>
            <a:off x="364765" y="6179530"/>
            <a:ext cx="133472" cy="180662"/>
          </a:xfrm>
          <a:custGeom>
            <a:avLst/>
            <a:gdLst>
              <a:gd name="T0" fmla="*/ 44 w 88"/>
              <a:gd name="T1" fmla="*/ 0 h 128"/>
              <a:gd name="T2" fmla="*/ 0 w 88"/>
              <a:gd name="T3" fmla="*/ 44 h 128"/>
              <a:gd name="T4" fmla="*/ 0 w 88"/>
              <a:gd name="T5" fmla="*/ 84 h 128"/>
              <a:gd name="T6" fmla="*/ 44 w 88"/>
              <a:gd name="T7" fmla="*/ 128 h 128"/>
              <a:gd name="T8" fmla="*/ 88 w 88"/>
              <a:gd name="T9" fmla="*/ 84 h 128"/>
              <a:gd name="T10" fmla="*/ 88 w 88"/>
              <a:gd name="T11" fmla="*/ 44 h 128"/>
              <a:gd name="T12" fmla="*/ 44 w 88"/>
              <a:gd name="T13" fmla="*/ 0 h 128"/>
              <a:gd name="T14" fmla="*/ 80 w 88"/>
              <a:gd name="T15" fmla="*/ 84 h 128"/>
              <a:gd name="T16" fmla="*/ 44 w 88"/>
              <a:gd name="T17" fmla="*/ 120 h 128"/>
              <a:gd name="T18" fmla="*/ 8 w 88"/>
              <a:gd name="T19" fmla="*/ 84 h 128"/>
              <a:gd name="T20" fmla="*/ 8 w 88"/>
              <a:gd name="T21" fmla="*/ 44 h 128"/>
              <a:gd name="T22" fmla="*/ 44 w 88"/>
              <a:gd name="T23" fmla="*/ 8 h 128"/>
              <a:gd name="T24" fmla="*/ 80 w 88"/>
              <a:gd name="T25" fmla="*/ 44 h 128"/>
              <a:gd name="T26" fmla="*/ 80 w 88"/>
              <a:gd name="T27" fmla="*/ 84 h 128"/>
              <a:gd name="T28" fmla="*/ 44 w 88"/>
              <a:gd name="T29" fmla="*/ 28 h 128"/>
              <a:gd name="T30" fmla="*/ 40 w 88"/>
              <a:gd name="T31" fmla="*/ 32 h 128"/>
              <a:gd name="T32" fmla="*/ 40 w 88"/>
              <a:gd name="T33" fmla="*/ 48 h 128"/>
              <a:gd name="T34" fmla="*/ 44 w 88"/>
              <a:gd name="T35" fmla="*/ 52 h 128"/>
              <a:gd name="T36" fmla="*/ 48 w 88"/>
              <a:gd name="T37" fmla="*/ 48 h 128"/>
              <a:gd name="T38" fmla="*/ 48 w 88"/>
              <a:gd name="T39" fmla="*/ 32 h 128"/>
              <a:gd name="T40" fmla="*/ 44 w 88"/>
              <a:gd name="T41" fmla="*/ 28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88" h="128">
                <a:moveTo>
                  <a:pt x="44" y="0"/>
                </a:moveTo>
                <a:cubicBezTo>
                  <a:pt x="20" y="0"/>
                  <a:pt x="0" y="20"/>
                  <a:pt x="0" y="44"/>
                </a:cubicBezTo>
                <a:cubicBezTo>
                  <a:pt x="0" y="84"/>
                  <a:pt x="0" y="84"/>
                  <a:pt x="0" y="84"/>
                </a:cubicBezTo>
                <a:cubicBezTo>
                  <a:pt x="0" y="108"/>
                  <a:pt x="20" y="128"/>
                  <a:pt x="44" y="128"/>
                </a:cubicBezTo>
                <a:cubicBezTo>
                  <a:pt x="68" y="128"/>
                  <a:pt x="88" y="108"/>
                  <a:pt x="88" y="84"/>
                </a:cubicBezTo>
                <a:cubicBezTo>
                  <a:pt x="88" y="44"/>
                  <a:pt x="88" y="44"/>
                  <a:pt x="88" y="44"/>
                </a:cubicBezTo>
                <a:cubicBezTo>
                  <a:pt x="88" y="20"/>
                  <a:pt x="68" y="0"/>
                  <a:pt x="44" y="0"/>
                </a:cubicBezTo>
                <a:close/>
                <a:moveTo>
                  <a:pt x="80" y="84"/>
                </a:moveTo>
                <a:cubicBezTo>
                  <a:pt x="80" y="104"/>
                  <a:pt x="64" y="120"/>
                  <a:pt x="44" y="120"/>
                </a:cubicBezTo>
                <a:cubicBezTo>
                  <a:pt x="24" y="120"/>
                  <a:pt x="8" y="104"/>
                  <a:pt x="8" y="84"/>
                </a:cubicBezTo>
                <a:cubicBezTo>
                  <a:pt x="8" y="44"/>
                  <a:pt x="8" y="44"/>
                  <a:pt x="8" y="44"/>
                </a:cubicBezTo>
                <a:cubicBezTo>
                  <a:pt x="8" y="24"/>
                  <a:pt x="24" y="8"/>
                  <a:pt x="44" y="8"/>
                </a:cubicBezTo>
                <a:cubicBezTo>
                  <a:pt x="64" y="8"/>
                  <a:pt x="80" y="24"/>
                  <a:pt x="80" y="44"/>
                </a:cubicBezTo>
                <a:lnTo>
                  <a:pt x="80" y="84"/>
                </a:lnTo>
                <a:close/>
                <a:moveTo>
                  <a:pt x="44" y="28"/>
                </a:moveTo>
                <a:cubicBezTo>
                  <a:pt x="42" y="28"/>
                  <a:pt x="40" y="30"/>
                  <a:pt x="40" y="32"/>
                </a:cubicBezTo>
                <a:cubicBezTo>
                  <a:pt x="40" y="48"/>
                  <a:pt x="40" y="48"/>
                  <a:pt x="40" y="48"/>
                </a:cubicBezTo>
                <a:cubicBezTo>
                  <a:pt x="40" y="50"/>
                  <a:pt x="42" y="52"/>
                  <a:pt x="44" y="52"/>
                </a:cubicBezTo>
                <a:cubicBezTo>
                  <a:pt x="46" y="52"/>
                  <a:pt x="48" y="50"/>
                  <a:pt x="48" y="48"/>
                </a:cubicBezTo>
                <a:cubicBezTo>
                  <a:pt x="48" y="32"/>
                  <a:pt x="48" y="32"/>
                  <a:pt x="48" y="32"/>
                </a:cubicBezTo>
                <a:cubicBezTo>
                  <a:pt x="48" y="30"/>
                  <a:pt x="46" y="28"/>
                  <a:pt x="44" y="28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70000"/>
            </a:schemeClr>
          </a:solidFill>
          <a:ln>
            <a:noFill/>
          </a:ln>
        </p:spPr>
        <p:txBody>
          <a:bodyPr vert="horz" wrap="square" lIns="45835" tIns="22918" rIns="45835" bIns="22918" numCol="1" anchor="t" anchorCtr="0" compatLnSpc="1">
            <a:prstTxWarp prst="textNoShape">
              <a:avLst/>
            </a:prstTxWarp>
          </a:bodyPr>
          <a:lstStyle/>
          <a:p>
            <a:endParaRPr lang="en-US" sz="902">
              <a:solidFill>
                <a:schemeClr val="tx1"/>
              </a:solidFill>
            </a:endParaRPr>
          </a:p>
        </p:txBody>
      </p:sp>
      <p:sp>
        <p:nvSpPr>
          <p:cNvPr id="18" name="Текст 7"/>
          <p:cNvSpPr>
            <a:spLocks noGrp="1"/>
          </p:cNvSpPr>
          <p:nvPr>
            <p:ph type="body" sz="quarter" idx="42" hasCustomPrompt="1"/>
          </p:nvPr>
        </p:nvSpPr>
        <p:spPr>
          <a:xfrm rot="16200000">
            <a:off x="-117115" y="5147945"/>
            <a:ext cx="1092838" cy="16121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600" b="1" spc="0" baseline="0">
                <a:solidFill>
                  <a:schemeClr val="tx1">
                    <a:alpha val="2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DISCOVER</a:t>
            </a:r>
          </a:p>
        </p:txBody>
      </p:sp>
      <p:cxnSp>
        <p:nvCxnSpPr>
          <p:cNvPr id="26" name="Прямая соединительная линия 17"/>
          <p:cNvCxnSpPr/>
          <p:nvPr/>
        </p:nvCxnSpPr>
        <p:spPr>
          <a:xfrm flipH="1">
            <a:off x="3220608" y="1"/>
            <a:ext cx="1" cy="53666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единительная линия 18"/>
          <p:cNvCxnSpPr/>
          <p:nvPr/>
        </p:nvCxnSpPr>
        <p:spPr>
          <a:xfrm>
            <a:off x="8975893" y="6317275"/>
            <a:ext cx="0" cy="540725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91692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4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4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sldNum="0" hdr="0" ftr="0" dt="0"/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2"/>
          <p:cNvSpPr>
            <a:spLocks noGrp="1"/>
          </p:cNvSpPr>
          <p:nvPr>
            <p:ph type="title" hasCustomPrompt="1"/>
          </p:nvPr>
        </p:nvSpPr>
        <p:spPr>
          <a:xfrm>
            <a:off x="0" y="1979630"/>
            <a:ext cx="12192000" cy="2969443"/>
          </a:xfrm>
          <a:effectLst/>
        </p:spPr>
        <p:txBody>
          <a:bodyPr tIns="0" bIns="91440" anchor="ctr" anchorCtr="0"/>
          <a:lstStyle>
            <a:lvl1pPr algn="ctr">
              <a:lnSpc>
                <a:spcPct val="150000"/>
              </a:lnSpc>
              <a:defRPr sz="11499" kern="3000" spc="2000" baseline="0"/>
            </a:lvl1pPr>
          </a:lstStyle>
          <a:p>
            <a:r>
              <a:rPr lang="en-US" dirty="0"/>
              <a:t>THANKS</a:t>
            </a:r>
          </a:p>
        </p:txBody>
      </p:sp>
    </p:spTree>
    <p:extLst>
      <p:ext uri="{BB962C8B-B14F-4D97-AF65-F5344CB8AC3E}">
        <p14:creationId xmlns:p14="http://schemas.microsoft.com/office/powerpoint/2010/main" val="995190406"/>
      </p:ext>
    </p:extLst>
  </p:cSld>
  <p:clrMapOvr>
    <a:masterClrMapping/>
  </p:clrMapOvr>
  <p:transition spd="slow">
    <p:push dir="u"/>
  </p:transition>
  <p:hf sldNum="0" hdr="0" ftr="0" dt="0"/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e End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Прямая соединительная линия 15"/>
          <p:cNvCxnSpPr/>
          <p:nvPr/>
        </p:nvCxnSpPr>
        <p:spPr>
          <a:xfrm>
            <a:off x="3220609" y="509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4"/>
          <p:cNvCxnSpPr/>
          <p:nvPr/>
        </p:nvCxnSpPr>
        <p:spPr>
          <a:xfrm>
            <a:off x="8975893" y="-35814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/>
          <p:cNvCxnSpPr/>
          <p:nvPr/>
        </p:nvCxnSpPr>
        <p:spPr>
          <a:xfrm>
            <a:off x="6097605" y="0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единительная линия 16"/>
          <p:cNvCxnSpPr/>
          <p:nvPr/>
        </p:nvCxnSpPr>
        <p:spPr>
          <a:xfrm>
            <a:off x="6096000" y="2345425"/>
            <a:ext cx="0" cy="36132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Прямая соединительная линия 32"/>
          <p:cNvCxnSpPr/>
          <p:nvPr/>
        </p:nvCxnSpPr>
        <p:spPr>
          <a:xfrm>
            <a:off x="6096000" y="4692442"/>
            <a:ext cx="0" cy="2165559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Прямая соединительная линия 34"/>
          <p:cNvCxnSpPr/>
          <p:nvPr/>
        </p:nvCxnSpPr>
        <p:spPr>
          <a:xfrm>
            <a:off x="9696468" y="1642004"/>
            <a:ext cx="0" cy="2689115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Прямоугольник 36"/>
          <p:cNvSpPr/>
          <p:nvPr/>
        </p:nvSpPr>
        <p:spPr>
          <a:xfrm>
            <a:off x="3216108" y="721854"/>
            <a:ext cx="1440348" cy="5414294"/>
          </a:xfrm>
          <a:prstGeom prst="rect">
            <a:avLst/>
          </a:prstGeom>
          <a:solidFill>
            <a:schemeClr val="tx1">
              <a:lumMod val="95000"/>
              <a:lumOff val="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2"/>
          </a:p>
        </p:txBody>
      </p:sp>
      <p:sp>
        <p:nvSpPr>
          <p:cNvPr id="31" name="Заголовок 17"/>
          <p:cNvSpPr>
            <a:spLocks noGrp="1"/>
          </p:cNvSpPr>
          <p:nvPr>
            <p:ph type="title" hasCustomPrompt="1"/>
          </p:nvPr>
        </p:nvSpPr>
        <p:spPr>
          <a:xfrm>
            <a:off x="1077064" y="2905555"/>
            <a:ext cx="10057274" cy="20288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7666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14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136314" y="179388"/>
            <a:ext cx="708023" cy="361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802" b="1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Текст 7"/>
          <p:cNvSpPr>
            <a:spLocks noGrp="1"/>
          </p:cNvSpPr>
          <p:nvPr>
            <p:ph type="body" sz="quarter" idx="40" hasCustomPrompt="1"/>
          </p:nvPr>
        </p:nvSpPr>
        <p:spPr>
          <a:xfrm>
            <a:off x="9113520" y="179388"/>
            <a:ext cx="2022792" cy="361949"/>
          </a:xfrm>
        </p:spPr>
        <p:txBody>
          <a:bodyPr anchor="ctr">
            <a:normAutofit/>
          </a:bodyPr>
          <a:lstStyle>
            <a:lvl1pPr algn="r">
              <a:lnSpc>
                <a:spcPct val="150000"/>
              </a:lnSpc>
              <a:defRPr sz="802" b="1" spc="100" baseline="0">
                <a:solidFill>
                  <a:schemeClr val="tx1"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 err="1"/>
              <a:t>www.yourcompany.com</a:t>
            </a:r>
            <a:endParaRPr lang="en-US" dirty="0"/>
          </a:p>
        </p:txBody>
      </p:sp>
      <p:sp>
        <p:nvSpPr>
          <p:cNvPr id="17" name="Текст 7"/>
          <p:cNvSpPr>
            <a:spLocks noGrp="1"/>
          </p:cNvSpPr>
          <p:nvPr>
            <p:ph type="body" sz="quarter" idx="41" hasCustomPrompt="1"/>
          </p:nvPr>
        </p:nvSpPr>
        <p:spPr>
          <a:xfrm>
            <a:off x="337016" y="179388"/>
            <a:ext cx="1014264" cy="36194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1000" b="1" spc="300" baseline="0">
                <a:solidFill>
                  <a:schemeClr val="tx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EVA</a:t>
            </a:r>
          </a:p>
        </p:txBody>
      </p:sp>
      <p:sp>
        <p:nvSpPr>
          <p:cNvPr id="20" name="Freeform 13"/>
          <p:cNvSpPr>
            <a:spLocks noEditPoints="1"/>
          </p:cNvSpPr>
          <p:nvPr/>
        </p:nvSpPr>
        <p:spPr bwMode="auto">
          <a:xfrm>
            <a:off x="364765" y="6179530"/>
            <a:ext cx="133472" cy="180662"/>
          </a:xfrm>
          <a:custGeom>
            <a:avLst/>
            <a:gdLst>
              <a:gd name="T0" fmla="*/ 44 w 88"/>
              <a:gd name="T1" fmla="*/ 0 h 128"/>
              <a:gd name="T2" fmla="*/ 0 w 88"/>
              <a:gd name="T3" fmla="*/ 44 h 128"/>
              <a:gd name="T4" fmla="*/ 0 w 88"/>
              <a:gd name="T5" fmla="*/ 84 h 128"/>
              <a:gd name="T6" fmla="*/ 44 w 88"/>
              <a:gd name="T7" fmla="*/ 128 h 128"/>
              <a:gd name="T8" fmla="*/ 88 w 88"/>
              <a:gd name="T9" fmla="*/ 84 h 128"/>
              <a:gd name="T10" fmla="*/ 88 w 88"/>
              <a:gd name="T11" fmla="*/ 44 h 128"/>
              <a:gd name="T12" fmla="*/ 44 w 88"/>
              <a:gd name="T13" fmla="*/ 0 h 128"/>
              <a:gd name="T14" fmla="*/ 80 w 88"/>
              <a:gd name="T15" fmla="*/ 84 h 128"/>
              <a:gd name="T16" fmla="*/ 44 w 88"/>
              <a:gd name="T17" fmla="*/ 120 h 128"/>
              <a:gd name="T18" fmla="*/ 8 w 88"/>
              <a:gd name="T19" fmla="*/ 84 h 128"/>
              <a:gd name="T20" fmla="*/ 8 w 88"/>
              <a:gd name="T21" fmla="*/ 44 h 128"/>
              <a:gd name="T22" fmla="*/ 44 w 88"/>
              <a:gd name="T23" fmla="*/ 8 h 128"/>
              <a:gd name="T24" fmla="*/ 80 w 88"/>
              <a:gd name="T25" fmla="*/ 44 h 128"/>
              <a:gd name="T26" fmla="*/ 80 w 88"/>
              <a:gd name="T27" fmla="*/ 84 h 128"/>
              <a:gd name="T28" fmla="*/ 44 w 88"/>
              <a:gd name="T29" fmla="*/ 28 h 128"/>
              <a:gd name="T30" fmla="*/ 40 w 88"/>
              <a:gd name="T31" fmla="*/ 32 h 128"/>
              <a:gd name="T32" fmla="*/ 40 w 88"/>
              <a:gd name="T33" fmla="*/ 48 h 128"/>
              <a:gd name="T34" fmla="*/ 44 w 88"/>
              <a:gd name="T35" fmla="*/ 52 h 128"/>
              <a:gd name="T36" fmla="*/ 48 w 88"/>
              <a:gd name="T37" fmla="*/ 48 h 128"/>
              <a:gd name="T38" fmla="*/ 48 w 88"/>
              <a:gd name="T39" fmla="*/ 32 h 128"/>
              <a:gd name="T40" fmla="*/ 44 w 88"/>
              <a:gd name="T41" fmla="*/ 28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88" h="128">
                <a:moveTo>
                  <a:pt x="44" y="0"/>
                </a:moveTo>
                <a:cubicBezTo>
                  <a:pt x="20" y="0"/>
                  <a:pt x="0" y="20"/>
                  <a:pt x="0" y="44"/>
                </a:cubicBezTo>
                <a:cubicBezTo>
                  <a:pt x="0" y="84"/>
                  <a:pt x="0" y="84"/>
                  <a:pt x="0" y="84"/>
                </a:cubicBezTo>
                <a:cubicBezTo>
                  <a:pt x="0" y="108"/>
                  <a:pt x="20" y="128"/>
                  <a:pt x="44" y="128"/>
                </a:cubicBezTo>
                <a:cubicBezTo>
                  <a:pt x="68" y="128"/>
                  <a:pt x="88" y="108"/>
                  <a:pt x="88" y="84"/>
                </a:cubicBezTo>
                <a:cubicBezTo>
                  <a:pt x="88" y="44"/>
                  <a:pt x="88" y="44"/>
                  <a:pt x="88" y="44"/>
                </a:cubicBezTo>
                <a:cubicBezTo>
                  <a:pt x="88" y="20"/>
                  <a:pt x="68" y="0"/>
                  <a:pt x="44" y="0"/>
                </a:cubicBezTo>
                <a:close/>
                <a:moveTo>
                  <a:pt x="80" y="84"/>
                </a:moveTo>
                <a:cubicBezTo>
                  <a:pt x="80" y="104"/>
                  <a:pt x="64" y="120"/>
                  <a:pt x="44" y="120"/>
                </a:cubicBezTo>
                <a:cubicBezTo>
                  <a:pt x="24" y="120"/>
                  <a:pt x="8" y="104"/>
                  <a:pt x="8" y="84"/>
                </a:cubicBezTo>
                <a:cubicBezTo>
                  <a:pt x="8" y="44"/>
                  <a:pt x="8" y="44"/>
                  <a:pt x="8" y="44"/>
                </a:cubicBezTo>
                <a:cubicBezTo>
                  <a:pt x="8" y="24"/>
                  <a:pt x="24" y="8"/>
                  <a:pt x="44" y="8"/>
                </a:cubicBezTo>
                <a:cubicBezTo>
                  <a:pt x="64" y="8"/>
                  <a:pt x="80" y="24"/>
                  <a:pt x="80" y="44"/>
                </a:cubicBezTo>
                <a:lnTo>
                  <a:pt x="80" y="84"/>
                </a:lnTo>
                <a:close/>
                <a:moveTo>
                  <a:pt x="44" y="28"/>
                </a:moveTo>
                <a:cubicBezTo>
                  <a:pt x="42" y="28"/>
                  <a:pt x="40" y="30"/>
                  <a:pt x="40" y="32"/>
                </a:cubicBezTo>
                <a:cubicBezTo>
                  <a:pt x="40" y="48"/>
                  <a:pt x="40" y="48"/>
                  <a:pt x="40" y="48"/>
                </a:cubicBezTo>
                <a:cubicBezTo>
                  <a:pt x="40" y="50"/>
                  <a:pt x="42" y="52"/>
                  <a:pt x="44" y="52"/>
                </a:cubicBezTo>
                <a:cubicBezTo>
                  <a:pt x="46" y="52"/>
                  <a:pt x="48" y="50"/>
                  <a:pt x="48" y="48"/>
                </a:cubicBezTo>
                <a:cubicBezTo>
                  <a:pt x="48" y="32"/>
                  <a:pt x="48" y="32"/>
                  <a:pt x="48" y="32"/>
                </a:cubicBezTo>
                <a:cubicBezTo>
                  <a:pt x="48" y="30"/>
                  <a:pt x="46" y="28"/>
                  <a:pt x="44" y="28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70000"/>
            </a:schemeClr>
          </a:solidFill>
          <a:ln>
            <a:noFill/>
          </a:ln>
        </p:spPr>
        <p:txBody>
          <a:bodyPr vert="horz" wrap="square" lIns="45835" tIns="22918" rIns="45835" bIns="22918" numCol="1" anchor="t" anchorCtr="0" compatLnSpc="1">
            <a:prstTxWarp prst="textNoShape">
              <a:avLst/>
            </a:prstTxWarp>
          </a:bodyPr>
          <a:lstStyle/>
          <a:p>
            <a:endParaRPr lang="en-US" sz="902">
              <a:solidFill>
                <a:schemeClr val="tx1"/>
              </a:solidFill>
            </a:endParaRPr>
          </a:p>
        </p:txBody>
      </p:sp>
      <p:sp>
        <p:nvSpPr>
          <p:cNvPr id="21" name="Текст 7"/>
          <p:cNvSpPr>
            <a:spLocks noGrp="1"/>
          </p:cNvSpPr>
          <p:nvPr>
            <p:ph type="body" sz="quarter" idx="42" hasCustomPrompt="1"/>
          </p:nvPr>
        </p:nvSpPr>
        <p:spPr>
          <a:xfrm rot="16200000">
            <a:off x="-117115" y="5147945"/>
            <a:ext cx="1092838" cy="16121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600" b="1" spc="0" baseline="0">
                <a:solidFill>
                  <a:schemeClr val="tx1">
                    <a:alpha val="2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DISCOVER</a:t>
            </a:r>
          </a:p>
        </p:txBody>
      </p:sp>
      <p:cxnSp>
        <p:nvCxnSpPr>
          <p:cNvPr id="22" name="Прямая соединительная линия 17"/>
          <p:cNvCxnSpPr/>
          <p:nvPr/>
        </p:nvCxnSpPr>
        <p:spPr>
          <a:xfrm flipH="1">
            <a:off x="3220608" y="1"/>
            <a:ext cx="1" cy="53666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18"/>
          <p:cNvCxnSpPr/>
          <p:nvPr/>
        </p:nvCxnSpPr>
        <p:spPr>
          <a:xfrm>
            <a:off x="8975893" y="6317275"/>
            <a:ext cx="0" cy="540725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365568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" presetClass="entr" presetSubtype="4" decel="4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4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decel="4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4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4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decel="4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4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4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4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4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4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4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4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4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1" grpId="0"/>
    </p:bldLst>
  </p:timing>
  <p:hf sldNum="0" hdr="0" ftr="0" dt="0"/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e End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Рисунок 4"/>
          <p:cNvSpPr>
            <a:spLocks noGrp="1"/>
          </p:cNvSpPr>
          <p:nvPr>
            <p:ph type="pic" sz="quarter" idx="18" hasCustomPrompt="1"/>
          </p:nvPr>
        </p:nvSpPr>
        <p:spPr>
          <a:xfrm>
            <a:off x="3" y="0"/>
            <a:ext cx="12191999" cy="6858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marR="0" indent="0" algn="ctr" defTabSz="447203" rtl="0" eaLnBrk="1" fontAlgn="auto" latinLnBrk="0" hangingPunct="1">
              <a:lnSpc>
                <a:spcPct val="150000"/>
              </a:lnSpc>
              <a:spcBef>
                <a:spcPts val="992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lvl1pPr>
          </a:lstStyle>
          <a:p>
            <a:r>
              <a:rPr lang="en-US" dirty="0"/>
              <a:t>PLACEHOLDER IMAGE</a:t>
            </a:r>
          </a:p>
        </p:txBody>
      </p:sp>
      <p:sp>
        <p:nvSpPr>
          <p:cNvPr id="31" name="Заголовок 17"/>
          <p:cNvSpPr>
            <a:spLocks noGrp="1"/>
          </p:cNvSpPr>
          <p:nvPr>
            <p:ph type="title" hasCustomPrompt="1"/>
          </p:nvPr>
        </p:nvSpPr>
        <p:spPr>
          <a:xfrm>
            <a:off x="1055989" y="1804234"/>
            <a:ext cx="10080025" cy="3610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7666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7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136314" y="179388"/>
            <a:ext cx="708023" cy="361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802" b="1">
                <a:solidFill>
                  <a:schemeClr val="bg1"/>
                </a:solidFill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Текст 7"/>
          <p:cNvSpPr>
            <a:spLocks noGrp="1"/>
          </p:cNvSpPr>
          <p:nvPr>
            <p:ph type="body" sz="quarter" idx="40" hasCustomPrompt="1"/>
          </p:nvPr>
        </p:nvSpPr>
        <p:spPr>
          <a:xfrm>
            <a:off x="9113520" y="179388"/>
            <a:ext cx="2022792" cy="361949"/>
          </a:xfrm>
        </p:spPr>
        <p:txBody>
          <a:bodyPr anchor="ctr">
            <a:normAutofit/>
          </a:bodyPr>
          <a:lstStyle>
            <a:lvl1pPr algn="r">
              <a:lnSpc>
                <a:spcPct val="150000"/>
              </a:lnSpc>
              <a:defRPr sz="802" b="1" spc="100" baseline="0">
                <a:solidFill>
                  <a:schemeClr val="bg1"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 err="1"/>
              <a:t>www.yourcompany.com</a:t>
            </a:r>
            <a:endParaRPr lang="en-US" dirty="0"/>
          </a:p>
        </p:txBody>
      </p:sp>
      <p:sp>
        <p:nvSpPr>
          <p:cNvPr id="9" name="Текст 7"/>
          <p:cNvSpPr>
            <a:spLocks noGrp="1"/>
          </p:cNvSpPr>
          <p:nvPr>
            <p:ph type="body" sz="quarter" idx="41" hasCustomPrompt="1"/>
          </p:nvPr>
        </p:nvSpPr>
        <p:spPr>
          <a:xfrm>
            <a:off x="337016" y="179388"/>
            <a:ext cx="1014264" cy="36194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1000" b="1" spc="300" baseline="0">
                <a:solidFill>
                  <a:schemeClr val="bg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EVA</a:t>
            </a:r>
          </a:p>
        </p:txBody>
      </p:sp>
    </p:spTree>
    <p:extLst>
      <p:ext uri="{BB962C8B-B14F-4D97-AF65-F5344CB8AC3E}">
        <p14:creationId xmlns:p14="http://schemas.microsoft.com/office/powerpoint/2010/main" val="250469760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6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32" presetClass="emph" presetSubtype="0" fill="hold" grpId="1" nodeType="withEffect">
                                  <p:stCondLst>
                                    <p:cond delay="6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Rot by="120000">
                                      <p:cBhvr>
                                        <p:cTn id="10" dur="7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" dur="140" fill="hold">
                                          <p:stCondLst>
                                            <p:cond delay="14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2" dur="140" fill="hold">
                                          <p:stCondLst>
                                            <p:cond delay="28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140" fill="hold">
                                          <p:stCondLst>
                                            <p:cond delay="42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4" dur="140" fill="hold">
                                          <p:stCondLst>
                                            <p:cond delay="56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1" grpId="1"/>
    </p:bldLst>
  </p:timing>
  <p:hf sldNum="0" hdr="0" ftr="0" dt="0"/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e End_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Прямая соединительная линия 15"/>
          <p:cNvCxnSpPr/>
          <p:nvPr/>
        </p:nvCxnSpPr>
        <p:spPr>
          <a:xfrm>
            <a:off x="3220609" y="509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единительная линия 14"/>
          <p:cNvCxnSpPr/>
          <p:nvPr/>
        </p:nvCxnSpPr>
        <p:spPr>
          <a:xfrm>
            <a:off x="8975893" y="-35814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Прямая соединительная линия 12"/>
          <p:cNvCxnSpPr/>
          <p:nvPr/>
        </p:nvCxnSpPr>
        <p:spPr>
          <a:xfrm>
            <a:off x="6097605" y="0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/>
          <p:cNvCxnSpPr/>
          <p:nvPr/>
        </p:nvCxnSpPr>
        <p:spPr>
          <a:xfrm flipH="1">
            <a:off x="2495532" y="5594956"/>
            <a:ext cx="884" cy="126304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единительная линия 17"/>
          <p:cNvCxnSpPr/>
          <p:nvPr/>
        </p:nvCxnSpPr>
        <p:spPr>
          <a:xfrm>
            <a:off x="334610" y="1263840"/>
            <a:ext cx="0" cy="1082381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единительная линия 18"/>
          <p:cNvCxnSpPr/>
          <p:nvPr/>
        </p:nvCxnSpPr>
        <p:spPr>
          <a:xfrm>
            <a:off x="11139222" y="2200420"/>
            <a:ext cx="0" cy="3394539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hape 1714"/>
          <p:cNvSpPr/>
          <p:nvPr/>
        </p:nvSpPr>
        <p:spPr>
          <a:xfrm>
            <a:off x="4471352" y="5789374"/>
            <a:ext cx="358457" cy="3555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902" y="9175"/>
                </a:moveTo>
                <a:cubicBezTo>
                  <a:pt x="13937" y="9175"/>
                  <a:pt x="13937" y="9175"/>
                  <a:pt x="13937" y="9175"/>
                </a:cubicBezTo>
                <a:cubicBezTo>
                  <a:pt x="13699" y="11240"/>
                  <a:pt x="13699" y="11240"/>
                  <a:pt x="13699" y="11240"/>
                </a:cubicBezTo>
                <a:cubicBezTo>
                  <a:pt x="11902" y="11240"/>
                  <a:pt x="11902" y="11240"/>
                  <a:pt x="11902" y="11240"/>
                </a:cubicBezTo>
                <a:cubicBezTo>
                  <a:pt x="11902" y="17402"/>
                  <a:pt x="11902" y="17402"/>
                  <a:pt x="11902" y="17402"/>
                </a:cubicBezTo>
                <a:cubicBezTo>
                  <a:pt x="9257" y="17402"/>
                  <a:pt x="9257" y="17402"/>
                  <a:pt x="9257" y="17402"/>
                </a:cubicBezTo>
                <a:cubicBezTo>
                  <a:pt x="9257" y="11240"/>
                  <a:pt x="9257" y="11240"/>
                  <a:pt x="9257" y="11240"/>
                </a:cubicBezTo>
                <a:cubicBezTo>
                  <a:pt x="7765" y="11240"/>
                  <a:pt x="7765" y="11240"/>
                  <a:pt x="7765" y="11240"/>
                </a:cubicBezTo>
                <a:cubicBezTo>
                  <a:pt x="7765" y="9175"/>
                  <a:pt x="7765" y="9175"/>
                  <a:pt x="7765" y="9175"/>
                </a:cubicBezTo>
                <a:cubicBezTo>
                  <a:pt x="9257" y="9175"/>
                  <a:pt x="9257" y="9175"/>
                  <a:pt x="9257" y="9175"/>
                </a:cubicBezTo>
                <a:cubicBezTo>
                  <a:pt x="9257" y="7821"/>
                  <a:pt x="9257" y="7821"/>
                  <a:pt x="9257" y="7821"/>
                </a:cubicBezTo>
                <a:cubicBezTo>
                  <a:pt x="9257" y="6094"/>
                  <a:pt x="9969" y="5112"/>
                  <a:pt x="12173" y="5112"/>
                </a:cubicBezTo>
                <a:cubicBezTo>
                  <a:pt x="13937" y="5112"/>
                  <a:pt x="13937" y="5112"/>
                  <a:pt x="13937" y="5112"/>
                </a:cubicBezTo>
                <a:cubicBezTo>
                  <a:pt x="13937" y="7144"/>
                  <a:pt x="13937" y="7144"/>
                  <a:pt x="13937" y="7144"/>
                </a:cubicBezTo>
                <a:cubicBezTo>
                  <a:pt x="12885" y="7144"/>
                  <a:pt x="12885" y="7144"/>
                  <a:pt x="12885" y="7144"/>
                </a:cubicBezTo>
                <a:cubicBezTo>
                  <a:pt x="12038" y="7144"/>
                  <a:pt x="11902" y="7414"/>
                  <a:pt x="11902" y="7956"/>
                </a:cubicBezTo>
                <a:lnTo>
                  <a:pt x="11902" y="9175"/>
                </a:lnTo>
                <a:close/>
                <a:moveTo>
                  <a:pt x="21600" y="10800"/>
                </a:moveTo>
                <a:cubicBezTo>
                  <a:pt x="21600" y="16759"/>
                  <a:pt x="16785" y="21600"/>
                  <a:pt x="10817" y="21600"/>
                </a:cubicBezTo>
                <a:cubicBezTo>
                  <a:pt x="4849" y="21600"/>
                  <a:pt x="0" y="16759"/>
                  <a:pt x="0" y="10800"/>
                </a:cubicBezTo>
                <a:cubicBezTo>
                  <a:pt x="0" y="4841"/>
                  <a:pt x="4849" y="0"/>
                  <a:pt x="10817" y="0"/>
                </a:cubicBezTo>
                <a:cubicBezTo>
                  <a:pt x="16785" y="0"/>
                  <a:pt x="21600" y="4841"/>
                  <a:pt x="21600" y="10800"/>
                </a:cubicBezTo>
                <a:close/>
                <a:moveTo>
                  <a:pt x="20922" y="10800"/>
                </a:moveTo>
                <a:cubicBezTo>
                  <a:pt x="20922" y="8092"/>
                  <a:pt x="19871" y="5552"/>
                  <a:pt x="17972" y="3656"/>
                </a:cubicBezTo>
                <a:cubicBezTo>
                  <a:pt x="16039" y="1727"/>
                  <a:pt x="13496" y="677"/>
                  <a:pt x="10817" y="677"/>
                </a:cubicBezTo>
                <a:cubicBezTo>
                  <a:pt x="8104" y="677"/>
                  <a:pt x="5561" y="1727"/>
                  <a:pt x="3628" y="3656"/>
                </a:cubicBezTo>
                <a:cubicBezTo>
                  <a:pt x="1729" y="5552"/>
                  <a:pt x="678" y="8092"/>
                  <a:pt x="678" y="10800"/>
                </a:cubicBezTo>
                <a:cubicBezTo>
                  <a:pt x="678" y="13508"/>
                  <a:pt x="1729" y="16048"/>
                  <a:pt x="3628" y="17944"/>
                </a:cubicBezTo>
                <a:cubicBezTo>
                  <a:pt x="5561" y="19873"/>
                  <a:pt x="8104" y="20923"/>
                  <a:pt x="10817" y="20923"/>
                </a:cubicBezTo>
                <a:cubicBezTo>
                  <a:pt x="13496" y="20923"/>
                  <a:pt x="16039" y="19873"/>
                  <a:pt x="17972" y="17944"/>
                </a:cubicBezTo>
                <a:cubicBezTo>
                  <a:pt x="19871" y="16048"/>
                  <a:pt x="20922" y="13508"/>
                  <a:pt x="20922" y="10800"/>
                </a:cubicBezTo>
                <a:close/>
              </a:path>
            </a:pathLst>
          </a:custGeom>
          <a:solidFill>
            <a:schemeClr val="tx1">
              <a:alpha val="50000"/>
            </a:schemeClr>
          </a:solidFill>
          <a:ln w="12700">
            <a:miter lim="400000"/>
          </a:ln>
        </p:spPr>
        <p:txBody>
          <a:bodyPr lIns="11460" rIns="11460"/>
          <a:lstStyle/>
          <a:p>
            <a:pPr algn="l" defTabSz="229171">
              <a:def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451"/>
          </a:p>
        </p:txBody>
      </p:sp>
      <p:sp>
        <p:nvSpPr>
          <p:cNvPr id="21" name="Shape 1716"/>
          <p:cNvSpPr/>
          <p:nvPr/>
        </p:nvSpPr>
        <p:spPr>
          <a:xfrm>
            <a:off x="5921045" y="5789374"/>
            <a:ext cx="358457" cy="3555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717" y="8667"/>
                </a:moveTo>
                <a:cubicBezTo>
                  <a:pt x="16717" y="8803"/>
                  <a:pt x="16717" y="8904"/>
                  <a:pt x="16717" y="9039"/>
                </a:cubicBezTo>
                <a:cubicBezTo>
                  <a:pt x="16717" y="12594"/>
                  <a:pt x="14004" y="16691"/>
                  <a:pt x="9054" y="16691"/>
                </a:cubicBezTo>
                <a:cubicBezTo>
                  <a:pt x="7528" y="16691"/>
                  <a:pt x="6104" y="16251"/>
                  <a:pt x="4917" y="15472"/>
                </a:cubicBezTo>
                <a:cubicBezTo>
                  <a:pt x="5120" y="15506"/>
                  <a:pt x="5324" y="15540"/>
                  <a:pt x="5561" y="15540"/>
                </a:cubicBezTo>
                <a:cubicBezTo>
                  <a:pt x="6816" y="15540"/>
                  <a:pt x="7969" y="15100"/>
                  <a:pt x="8884" y="14389"/>
                </a:cubicBezTo>
                <a:cubicBezTo>
                  <a:pt x="7731" y="14355"/>
                  <a:pt x="6714" y="13576"/>
                  <a:pt x="6375" y="12493"/>
                </a:cubicBezTo>
                <a:cubicBezTo>
                  <a:pt x="6544" y="12527"/>
                  <a:pt x="6714" y="12561"/>
                  <a:pt x="6884" y="12561"/>
                </a:cubicBezTo>
                <a:cubicBezTo>
                  <a:pt x="7121" y="12561"/>
                  <a:pt x="7358" y="12527"/>
                  <a:pt x="7596" y="12459"/>
                </a:cubicBezTo>
                <a:cubicBezTo>
                  <a:pt x="6375" y="12222"/>
                  <a:pt x="5425" y="11105"/>
                  <a:pt x="5425" y="9818"/>
                </a:cubicBezTo>
                <a:cubicBezTo>
                  <a:pt x="5425" y="9818"/>
                  <a:pt x="5425" y="9784"/>
                  <a:pt x="5425" y="9784"/>
                </a:cubicBezTo>
                <a:cubicBezTo>
                  <a:pt x="5798" y="9987"/>
                  <a:pt x="6205" y="10089"/>
                  <a:pt x="6646" y="10123"/>
                </a:cubicBezTo>
                <a:cubicBezTo>
                  <a:pt x="5934" y="9649"/>
                  <a:pt x="5459" y="8803"/>
                  <a:pt x="5459" y="7888"/>
                </a:cubicBezTo>
                <a:cubicBezTo>
                  <a:pt x="5459" y="7381"/>
                  <a:pt x="5595" y="6907"/>
                  <a:pt x="5832" y="6534"/>
                </a:cubicBezTo>
                <a:cubicBezTo>
                  <a:pt x="7155" y="8159"/>
                  <a:pt x="9155" y="9209"/>
                  <a:pt x="11393" y="9344"/>
                </a:cubicBezTo>
                <a:cubicBezTo>
                  <a:pt x="11326" y="9141"/>
                  <a:pt x="11326" y="8938"/>
                  <a:pt x="11326" y="8735"/>
                </a:cubicBezTo>
                <a:cubicBezTo>
                  <a:pt x="11326" y="7245"/>
                  <a:pt x="12512" y="6026"/>
                  <a:pt x="14004" y="6026"/>
                </a:cubicBezTo>
                <a:cubicBezTo>
                  <a:pt x="14784" y="6026"/>
                  <a:pt x="15496" y="6365"/>
                  <a:pt x="15971" y="6873"/>
                </a:cubicBezTo>
                <a:cubicBezTo>
                  <a:pt x="16581" y="6771"/>
                  <a:pt x="17192" y="6534"/>
                  <a:pt x="17700" y="6229"/>
                </a:cubicBezTo>
                <a:cubicBezTo>
                  <a:pt x="17497" y="6839"/>
                  <a:pt x="17056" y="7381"/>
                  <a:pt x="16514" y="7719"/>
                </a:cubicBezTo>
                <a:cubicBezTo>
                  <a:pt x="17056" y="7651"/>
                  <a:pt x="17565" y="7516"/>
                  <a:pt x="18073" y="7279"/>
                </a:cubicBezTo>
                <a:cubicBezTo>
                  <a:pt x="17700" y="7821"/>
                  <a:pt x="17226" y="8295"/>
                  <a:pt x="16717" y="8667"/>
                </a:cubicBezTo>
                <a:close/>
                <a:moveTo>
                  <a:pt x="21600" y="10800"/>
                </a:moveTo>
                <a:cubicBezTo>
                  <a:pt x="21600" y="16759"/>
                  <a:pt x="16785" y="21600"/>
                  <a:pt x="10817" y="21600"/>
                </a:cubicBezTo>
                <a:cubicBezTo>
                  <a:pt x="4849" y="21600"/>
                  <a:pt x="0" y="16759"/>
                  <a:pt x="0" y="10800"/>
                </a:cubicBezTo>
                <a:cubicBezTo>
                  <a:pt x="0" y="4841"/>
                  <a:pt x="4849" y="0"/>
                  <a:pt x="10817" y="0"/>
                </a:cubicBezTo>
                <a:cubicBezTo>
                  <a:pt x="16785" y="0"/>
                  <a:pt x="21600" y="4841"/>
                  <a:pt x="21600" y="10800"/>
                </a:cubicBezTo>
                <a:close/>
                <a:moveTo>
                  <a:pt x="20922" y="10800"/>
                </a:moveTo>
                <a:cubicBezTo>
                  <a:pt x="20922" y="8092"/>
                  <a:pt x="19871" y="5552"/>
                  <a:pt x="17972" y="3656"/>
                </a:cubicBezTo>
                <a:cubicBezTo>
                  <a:pt x="16039" y="1727"/>
                  <a:pt x="13496" y="677"/>
                  <a:pt x="10817" y="677"/>
                </a:cubicBezTo>
                <a:cubicBezTo>
                  <a:pt x="8104" y="677"/>
                  <a:pt x="5561" y="1727"/>
                  <a:pt x="3628" y="3656"/>
                </a:cubicBezTo>
                <a:cubicBezTo>
                  <a:pt x="1729" y="5552"/>
                  <a:pt x="678" y="8092"/>
                  <a:pt x="678" y="10800"/>
                </a:cubicBezTo>
                <a:cubicBezTo>
                  <a:pt x="678" y="13508"/>
                  <a:pt x="1729" y="16048"/>
                  <a:pt x="3628" y="17944"/>
                </a:cubicBezTo>
                <a:cubicBezTo>
                  <a:pt x="5561" y="19873"/>
                  <a:pt x="8104" y="20923"/>
                  <a:pt x="10817" y="20923"/>
                </a:cubicBezTo>
                <a:cubicBezTo>
                  <a:pt x="13496" y="20923"/>
                  <a:pt x="16039" y="19873"/>
                  <a:pt x="17972" y="17944"/>
                </a:cubicBezTo>
                <a:cubicBezTo>
                  <a:pt x="19871" y="16048"/>
                  <a:pt x="20922" y="13508"/>
                  <a:pt x="20922" y="10800"/>
                </a:cubicBezTo>
                <a:close/>
              </a:path>
            </a:pathLst>
          </a:custGeom>
          <a:solidFill>
            <a:schemeClr val="tx1">
              <a:alpha val="50000"/>
            </a:schemeClr>
          </a:solidFill>
          <a:ln w="12700">
            <a:miter lim="400000"/>
          </a:ln>
        </p:spPr>
        <p:txBody>
          <a:bodyPr lIns="11460" rIns="11460"/>
          <a:lstStyle/>
          <a:p>
            <a:pPr algn="l" defTabSz="229171">
              <a:def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451"/>
          </a:p>
        </p:txBody>
      </p:sp>
      <p:sp>
        <p:nvSpPr>
          <p:cNvPr id="22" name="Shape 1717"/>
          <p:cNvSpPr/>
          <p:nvPr/>
        </p:nvSpPr>
        <p:spPr>
          <a:xfrm>
            <a:off x="6641619" y="5784374"/>
            <a:ext cx="358457" cy="3566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17" y="0"/>
                </a:moveTo>
                <a:cubicBezTo>
                  <a:pt x="4849" y="0"/>
                  <a:pt x="0" y="4841"/>
                  <a:pt x="0" y="10800"/>
                </a:cubicBezTo>
                <a:cubicBezTo>
                  <a:pt x="0" y="16759"/>
                  <a:pt x="4849" y="21600"/>
                  <a:pt x="10817" y="21600"/>
                </a:cubicBezTo>
                <a:cubicBezTo>
                  <a:pt x="16785" y="21600"/>
                  <a:pt x="21600" y="16759"/>
                  <a:pt x="21600" y="10800"/>
                </a:cubicBezTo>
                <a:cubicBezTo>
                  <a:pt x="21600" y="4841"/>
                  <a:pt x="16785" y="0"/>
                  <a:pt x="10817" y="0"/>
                </a:cubicBezTo>
                <a:close/>
                <a:moveTo>
                  <a:pt x="17972" y="17944"/>
                </a:moveTo>
                <a:cubicBezTo>
                  <a:pt x="16039" y="19873"/>
                  <a:pt x="13496" y="20923"/>
                  <a:pt x="10817" y="20923"/>
                </a:cubicBezTo>
                <a:cubicBezTo>
                  <a:pt x="8104" y="20923"/>
                  <a:pt x="5561" y="19873"/>
                  <a:pt x="3628" y="17944"/>
                </a:cubicBezTo>
                <a:cubicBezTo>
                  <a:pt x="1729" y="16048"/>
                  <a:pt x="678" y="13508"/>
                  <a:pt x="678" y="10800"/>
                </a:cubicBezTo>
                <a:cubicBezTo>
                  <a:pt x="678" y="8092"/>
                  <a:pt x="1729" y="5552"/>
                  <a:pt x="3628" y="3656"/>
                </a:cubicBezTo>
                <a:cubicBezTo>
                  <a:pt x="5561" y="1727"/>
                  <a:pt x="8104" y="677"/>
                  <a:pt x="10817" y="677"/>
                </a:cubicBezTo>
                <a:cubicBezTo>
                  <a:pt x="13496" y="677"/>
                  <a:pt x="16039" y="1727"/>
                  <a:pt x="17972" y="3656"/>
                </a:cubicBezTo>
                <a:cubicBezTo>
                  <a:pt x="19871" y="5552"/>
                  <a:pt x="20922" y="8092"/>
                  <a:pt x="20922" y="10800"/>
                </a:cubicBezTo>
                <a:cubicBezTo>
                  <a:pt x="20922" y="13508"/>
                  <a:pt x="19871" y="16048"/>
                  <a:pt x="17972" y="17944"/>
                </a:cubicBezTo>
                <a:close/>
                <a:moveTo>
                  <a:pt x="7053" y="5688"/>
                </a:moveTo>
                <a:cubicBezTo>
                  <a:pt x="14649" y="5688"/>
                  <a:pt x="14649" y="5688"/>
                  <a:pt x="14649" y="5688"/>
                </a:cubicBezTo>
                <a:cubicBezTo>
                  <a:pt x="15395" y="5688"/>
                  <a:pt x="15971" y="6263"/>
                  <a:pt x="15971" y="6974"/>
                </a:cubicBezTo>
                <a:cubicBezTo>
                  <a:pt x="15971" y="14558"/>
                  <a:pt x="15971" y="14558"/>
                  <a:pt x="15971" y="14558"/>
                </a:cubicBezTo>
                <a:cubicBezTo>
                  <a:pt x="15971" y="15303"/>
                  <a:pt x="15395" y="15912"/>
                  <a:pt x="14649" y="15912"/>
                </a:cubicBezTo>
                <a:cubicBezTo>
                  <a:pt x="7053" y="15912"/>
                  <a:pt x="7053" y="15912"/>
                  <a:pt x="7053" y="15912"/>
                </a:cubicBezTo>
                <a:cubicBezTo>
                  <a:pt x="6341" y="15912"/>
                  <a:pt x="5731" y="15303"/>
                  <a:pt x="5731" y="14558"/>
                </a:cubicBezTo>
                <a:cubicBezTo>
                  <a:pt x="5731" y="6974"/>
                  <a:pt x="5731" y="6974"/>
                  <a:pt x="5731" y="6974"/>
                </a:cubicBezTo>
                <a:cubicBezTo>
                  <a:pt x="5731" y="6263"/>
                  <a:pt x="6341" y="5688"/>
                  <a:pt x="7053" y="5688"/>
                </a:cubicBezTo>
                <a:close/>
                <a:moveTo>
                  <a:pt x="13191" y="6839"/>
                </a:moveTo>
                <a:cubicBezTo>
                  <a:pt x="12953" y="6839"/>
                  <a:pt x="12750" y="7008"/>
                  <a:pt x="12750" y="7279"/>
                </a:cubicBezTo>
                <a:cubicBezTo>
                  <a:pt x="12750" y="8362"/>
                  <a:pt x="12750" y="8362"/>
                  <a:pt x="12750" y="8362"/>
                </a:cubicBezTo>
                <a:cubicBezTo>
                  <a:pt x="12750" y="8633"/>
                  <a:pt x="12953" y="8803"/>
                  <a:pt x="13191" y="8803"/>
                </a:cubicBezTo>
                <a:cubicBezTo>
                  <a:pt x="14343" y="8803"/>
                  <a:pt x="14343" y="8803"/>
                  <a:pt x="14343" y="8803"/>
                </a:cubicBezTo>
                <a:cubicBezTo>
                  <a:pt x="14615" y="8803"/>
                  <a:pt x="14818" y="8633"/>
                  <a:pt x="14818" y="8362"/>
                </a:cubicBezTo>
                <a:cubicBezTo>
                  <a:pt x="14818" y="7279"/>
                  <a:pt x="14818" y="7279"/>
                  <a:pt x="14818" y="7279"/>
                </a:cubicBezTo>
                <a:cubicBezTo>
                  <a:pt x="14818" y="7008"/>
                  <a:pt x="14615" y="6839"/>
                  <a:pt x="14343" y="6839"/>
                </a:cubicBezTo>
                <a:cubicBezTo>
                  <a:pt x="13191" y="6839"/>
                  <a:pt x="13191" y="6839"/>
                  <a:pt x="13191" y="6839"/>
                </a:cubicBezTo>
                <a:close/>
                <a:moveTo>
                  <a:pt x="14818" y="9987"/>
                </a:moveTo>
                <a:cubicBezTo>
                  <a:pt x="13937" y="9987"/>
                  <a:pt x="13937" y="9987"/>
                  <a:pt x="13937" y="9987"/>
                </a:cubicBezTo>
                <a:cubicBezTo>
                  <a:pt x="14004" y="10258"/>
                  <a:pt x="14038" y="10563"/>
                  <a:pt x="14038" y="10868"/>
                </a:cubicBezTo>
                <a:cubicBezTo>
                  <a:pt x="14038" y="12561"/>
                  <a:pt x="12614" y="13949"/>
                  <a:pt x="10885" y="13949"/>
                </a:cubicBezTo>
                <a:cubicBezTo>
                  <a:pt x="9122" y="13949"/>
                  <a:pt x="7697" y="12561"/>
                  <a:pt x="7697" y="10868"/>
                </a:cubicBezTo>
                <a:cubicBezTo>
                  <a:pt x="7697" y="10563"/>
                  <a:pt x="7731" y="10258"/>
                  <a:pt x="7833" y="9987"/>
                </a:cubicBezTo>
                <a:cubicBezTo>
                  <a:pt x="6884" y="9987"/>
                  <a:pt x="6884" y="9987"/>
                  <a:pt x="6884" y="9987"/>
                </a:cubicBezTo>
                <a:cubicBezTo>
                  <a:pt x="6884" y="14321"/>
                  <a:pt x="6884" y="14321"/>
                  <a:pt x="6884" y="14321"/>
                </a:cubicBezTo>
                <a:cubicBezTo>
                  <a:pt x="6884" y="14524"/>
                  <a:pt x="7087" y="14727"/>
                  <a:pt x="7290" y="14727"/>
                </a:cubicBezTo>
                <a:cubicBezTo>
                  <a:pt x="14411" y="14727"/>
                  <a:pt x="14411" y="14727"/>
                  <a:pt x="14411" y="14727"/>
                </a:cubicBezTo>
                <a:cubicBezTo>
                  <a:pt x="14649" y="14727"/>
                  <a:pt x="14818" y="14524"/>
                  <a:pt x="14818" y="14321"/>
                </a:cubicBezTo>
                <a:cubicBezTo>
                  <a:pt x="14818" y="9987"/>
                  <a:pt x="14818" y="9987"/>
                  <a:pt x="14818" y="9987"/>
                </a:cubicBezTo>
                <a:close/>
                <a:moveTo>
                  <a:pt x="10885" y="8769"/>
                </a:moveTo>
                <a:cubicBezTo>
                  <a:pt x="9732" y="8769"/>
                  <a:pt x="8816" y="9649"/>
                  <a:pt x="8816" y="10766"/>
                </a:cubicBezTo>
                <a:cubicBezTo>
                  <a:pt x="8816" y="11850"/>
                  <a:pt x="9732" y="12730"/>
                  <a:pt x="10885" y="12730"/>
                </a:cubicBezTo>
                <a:cubicBezTo>
                  <a:pt x="12004" y="12730"/>
                  <a:pt x="12919" y="11850"/>
                  <a:pt x="12919" y="10766"/>
                </a:cubicBezTo>
                <a:cubicBezTo>
                  <a:pt x="12919" y="9649"/>
                  <a:pt x="12004" y="8769"/>
                  <a:pt x="10885" y="8769"/>
                </a:cubicBezTo>
                <a:close/>
              </a:path>
            </a:pathLst>
          </a:custGeom>
          <a:solidFill>
            <a:schemeClr val="tx1">
              <a:alpha val="50000"/>
            </a:schemeClr>
          </a:solidFill>
          <a:ln w="12700">
            <a:miter lim="400000"/>
          </a:ln>
        </p:spPr>
        <p:txBody>
          <a:bodyPr lIns="11460" rIns="11460"/>
          <a:lstStyle/>
          <a:p>
            <a:pPr algn="l" defTabSz="229171">
              <a:def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451"/>
          </a:p>
        </p:txBody>
      </p:sp>
      <p:sp>
        <p:nvSpPr>
          <p:cNvPr id="23" name="Shape 1724"/>
          <p:cNvSpPr/>
          <p:nvPr/>
        </p:nvSpPr>
        <p:spPr>
          <a:xfrm>
            <a:off x="5196198" y="5789374"/>
            <a:ext cx="358457" cy="3555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682" y="7414"/>
                </a:moveTo>
                <a:cubicBezTo>
                  <a:pt x="15869" y="7414"/>
                  <a:pt x="15869" y="7414"/>
                  <a:pt x="15869" y="7414"/>
                </a:cubicBezTo>
                <a:cubicBezTo>
                  <a:pt x="15869" y="8329"/>
                  <a:pt x="15869" y="8329"/>
                  <a:pt x="15869" y="8329"/>
                </a:cubicBezTo>
                <a:cubicBezTo>
                  <a:pt x="12682" y="8329"/>
                  <a:pt x="12682" y="8329"/>
                  <a:pt x="12682" y="8329"/>
                </a:cubicBezTo>
                <a:lnTo>
                  <a:pt x="12682" y="7414"/>
                </a:lnTo>
                <a:close/>
                <a:moveTo>
                  <a:pt x="17022" y="12256"/>
                </a:moveTo>
                <a:cubicBezTo>
                  <a:pt x="13089" y="12256"/>
                  <a:pt x="13089" y="12256"/>
                  <a:pt x="13089" y="12256"/>
                </a:cubicBezTo>
                <a:cubicBezTo>
                  <a:pt x="13089" y="13610"/>
                  <a:pt x="14411" y="13508"/>
                  <a:pt x="14411" y="13508"/>
                </a:cubicBezTo>
                <a:cubicBezTo>
                  <a:pt x="15666" y="13508"/>
                  <a:pt x="15632" y="12662"/>
                  <a:pt x="15632" y="12662"/>
                </a:cubicBezTo>
                <a:cubicBezTo>
                  <a:pt x="16988" y="12662"/>
                  <a:pt x="16988" y="12662"/>
                  <a:pt x="16988" y="12662"/>
                </a:cubicBezTo>
                <a:cubicBezTo>
                  <a:pt x="16988" y="14863"/>
                  <a:pt x="14377" y="14693"/>
                  <a:pt x="14377" y="14693"/>
                </a:cubicBezTo>
                <a:cubicBezTo>
                  <a:pt x="11258" y="14693"/>
                  <a:pt x="11461" y="11816"/>
                  <a:pt x="11461" y="11816"/>
                </a:cubicBezTo>
                <a:cubicBezTo>
                  <a:pt x="11461" y="11816"/>
                  <a:pt x="11461" y="8938"/>
                  <a:pt x="14377" y="8938"/>
                </a:cubicBezTo>
                <a:cubicBezTo>
                  <a:pt x="17463" y="8938"/>
                  <a:pt x="17022" y="12256"/>
                  <a:pt x="17022" y="12256"/>
                </a:cubicBezTo>
                <a:close/>
                <a:moveTo>
                  <a:pt x="14411" y="10021"/>
                </a:moveTo>
                <a:cubicBezTo>
                  <a:pt x="13224" y="10021"/>
                  <a:pt x="13055" y="11206"/>
                  <a:pt x="13055" y="11206"/>
                </a:cubicBezTo>
                <a:cubicBezTo>
                  <a:pt x="15564" y="11206"/>
                  <a:pt x="15564" y="11206"/>
                  <a:pt x="15564" y="11206"/>
                </a:cubicBezTo>
                <a:cubicBezTo>
                  <a:pt x="15564" y="11206"/>
                  <a:pt x="15564" y="10021"/>
                  <a:pt x="14411" y="10021"/>
                </a:cubicBezTo>
                <a:close/>
                <a:moveTo>
                  <a:pt x="11156" y="12324"/>
                </a:moveTo>
                <a:cubicBezTo>
                  <a:pt x="11156" y="14626"/>
                  <a:pt x="8749" y="14558"/>
                  <a:pt x="8749" y="14558"/>
                </a:cubicBezTo>
                <a:cubicBezTo>
                  <a:pt x="6511" y="14558"/>
                  <a:pt x="6511" y="14558"/>
                  <a:pt x="6511" y="14558"/>
                </a:cubicBezTo>
                <a:cubicBezTo>
                  <a:pt x="6443" y="14558"/>
                  <a:pt x="6443" y="14558"/>
                  <a:pt x="6443" y="14558"/>
                </a:cubicBezTo>
                <a:cubicBezTo>
                  <a:pt x="4747" y="14558"/>
                  <a:pt x="4747" y="14558"/>
                  <a:pt x="4747" y="14558"/>
                </a:cubicBezTo>
                <a:cubicBezTo>
                  <a:pt x="4747" y="6974"/>
                  <a:pt x="4747" y="6974"/>
                  <a:pt x="4747" y="6974"/>
                </a:cubicBezTo>
                <a:cubicBezTo>
                  <a:pt x="6443" y="6974"/>
                  <a:pt x="6443" y="6974"/>
                  <a:pt x="6443" y="6974"/>
                </a:cubicBezTo>
                <a:cubicBezTo>
                  <a:pt x="6511" y="6974"/>
                  <a:pt x="6511" y="6974"/>
                  <a:pt x="6511" y="6974"/>
                </a:cubicBezTo>
                <a:cubicBezTo>
                  <a:pt x="8749" y="6974"/>
                  <a:pt x="8749" y="6974"/>
                  <a:pt x="8749" y="6974"/>
                </a:cubicBezTo>
                <a:cubicBezTo>
                  <a:pt x="9935" y="6974"/>
                  <a:pt x="10885" y="7618"/>
                  <a:pt x="10885" y="8972"/>
                </a:cubicBezTo>
                <a:cubicBezTo>
                  <a:pt x="10885" y="10360"/>
                  <a:pt x="9732" y="10428"/>
                  <a:pt x="9732" y="10428"/>
                </a:cubicBezTo>
                <a:cubicBezTo>
                  <a:pt x="11258" y="10428"/>
                  <a:pt x="11156" y="12324"/>
                  <a:pt x="11156" y="12324"/>
                </a:cubicBezTo>
                <a:close/>
                <a:moveTo>
                  <a:pt x="6511" y="10021"/>
                </a:moveTo>
                <a:cubicBezTo>
                  <a:pt x="8579" y="10021"/>
                  <a:pt x="8579" y="10021"/>
                  <a:pt x="8579" y="10021"/>
                </a:cubicBezTo>
                <a:cubicBezTo>
                  <a:pt x="8952" y="10021"/>
                  <a:pt x="9257" y="9920"/>
                  <a:pt x="9257" y="9107"/>
                </a:cubicBezTo>
                <a:cubicBezTo>
                  <a:pt x="9257" y="8329"/>
                  <a:pt x="8749" y="8329"/>
                  <a:pt x="8749" y="8329"/>
                </a:cubicBezTo>
                <a:cubicBezTo>
                  <a:pt x="8443" y="8329"/>
                  <a:pt x="8443" y="8329"/>
                  <a:pt x="8443" y="8329"/>
                </a:cubicBezTo>
                <a:cubicBezTo>
                  <a:pt x="6511" y="8329"/>
                  <a:pt x="6511" y="8329"/>
                  <a:pt x="6511" y="8329"/>
                </a:cubicBezTo>
                <a:lnTo>
                  <a:pt x="6511" y="10021"/>
                </a:lnTo>
                <a:close/>
                <a:moveTo>
                  <a:pt x="9528" y="12222"/>
                </a:moveTo>
                <a:cubicBezTo>
                  <a:pt x="9528" y="11172"/>
                  <a:pt x="8749" y="11206"/>
                  <a:pt x="8749" y="11206"/>
                </a:cubicBezTo>
                <a:cubicBezTo>
                  <a:pt x="6511" y="11206"/>
                  <a:pt x="6511" y="11206"/>
                  <a:pt x="6511" y="11206"/>
                </a:cubicBezTo>
                <a:cubicBezTo>
                  <a:pt x="6511" y="13204"/>
                  <a:pt x="6511" y="13204"/>
                  <a:pt x="6511" y="13204"/>
                </a:cubicBezTo>
                <a:cubicBezTo>
                  <a:pt x="8477" y="13204"/>
                  <a:pt x="8477" y="13204"/>
                  <a:pt x="8477" y="13204"/>
                </a:cubicBezTo>
                <a:cubicBezTo>
                  <a:pt x="8511" y="13204"/>
                  <a:pt x="8579" y="13204"/>
                  <a:pt x="8613" y="13204"/>
                </a:cubicBezTo>
                <a:cubicBezTo>
                  <a:pt x="8952" y="13204"/>
                  <a:pt x="9528" y="13102"/>
                  <a:pt x="9528" y="12222"/>
                </a:cubicBezTo>
                <a:close/>
                <a:moveTo>
                  <a:pt x="21600" y="10800"/>
                </a:moveTo>
                <a:cubicBezTo>
                  <a:pt x="21600" y="16759"/>
                  <a:pt x="16751" y="21600"/>
                  <a:pt x="10783" y="21600"/>
                </a:cubicBezTo>
                <a:cubicBezTo>
                  <a:pt x="4815" y="21600"/>
                  <a:pt x="0" y="16759"/>
                  <a:pt x="0" y="10800"/>
                </a:cubicBezTo>
                <a:cubicBezTo>
                  <a:pt x="0" y="4841"/>
                  <a:pt x="4815" y="0"/>
                  <a:pt x="10783" y="0"/>
                </a:cubicBezTo>
                <a:cubicBezTo>
                  <a:pt x="16751" y="0"/>
                  <a:pt x="21600" y="4841"/>
                  <a:pt x="21600" y="10800"/>
                </a:cubicBezTo>
                <a:close/>
                <a:moveTo>
                  <a:pt x="20922" y="10800"/>
                </a:moveTo>
                <a:cubicBezTo>
                  <a:pt x="20922" y="8092"/>
                  <a:pt x="19871" y="5552"/>
                  <a:pt x="17972" y="3656"/>
                </a:cubicBezTo>
                <a:cubicBezTo>
                  <a:pt x="16039" y="1727"/>
                  <a:pt x="13496" y="677"/>
                  <a:pt x="10783" y="677"/>
                </a:cubicBezTo>
                <a:cubicBezTo>
                  <a:pt x="8104" y="677"/>
                  <a:pt x="5561" y="1727"/>
                  <a:pt x="3628" y="3656"/>
                </a:cubicBezTo>
                <a:cubicBezTo>
                  <a:pt x="1729" y="5552"/>
                  <a:pt x="678" y="8092"/>
                  <a:pt x="678" y="10800"/>
                </a:cubicBezTo>
                <a:cubicBezTo>
                  <a:pt x="678" y="13508"/>
                  <a:pt x="1729" y="16048"/>
                  <a:pt x="3628" y="17944"/>
                </a:cubicBezTo>
                <a:cubicBezTo>
                  <a:pt x="5561" y="19873"/>
                  <a:pt x="8104" y="20923"/>
                  <a:pt x="10783" y="20923"/>
                </a:cubicBezTo>
                <a:cubicBezTo>
                  <a:pt x="13496" y="20923"/>
                  <a:pt x="16039" y="19873"/>
                  <a:pt x="17972" y="17944"/>
                </a:cubicBezTo>
                <a:cubicBezTo>
                  <a:pt x="19871" y="16048"/>
                  <a:pt x="20922" y="13508"/>
                  <a:pt x="20922" y="10800"/>
                </a:cubicBezTo>
                <a:close/>
              </a:path>
            </a:pathLst>
          </a:custGeom>
          <a:solidFill>
            <a:schemeClr val="tx1">
              <a:alpha val="50000"/>
            </a:schemeClr>
          </a:solidFill>
          <a:ln w="12700">
            <a:miter lim="400000"/>
          </a:ln>
        </p:spPr>
        <p:txBody>
          <a:bodyPr lIns="11460" rIns="11460"/>
          <a:lstStyle/>
          <a:p>
            <a:pPr algn="l" defTabSz="229171">
              <a:def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451"/>
          </a:p>
        </p:txBody>
      </p:sp>
      <p:sp>
        <p:nvSpPr>
          <p:cNvPr id="24" name="Shape 1720"/>
          <p:cNvSpPr/>
          <p:nvPr/>
        </p:nvSpPr>
        <p:spPr>
          <a:xfrm>
            <a:off x="7366467" y="5784374"/>
            <a:ext cx="358457" cy="3566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004" y="15946"/>
                </a:moveTo>
                <a:cubicBezTo>
                  <a:pt x="14004" y="12188"/>
                  <a:pt x="14004" y="12188"/>
                  <a:pt x="14004" y="12188"/>
                </a:cubicBezTo>
                <a:cubicBezTo>
                  <a:pt x="14004" y="11274"/>
                  <a:pt x="13665" y="10665"/>
                  <a:pt x="12851" y="10665"/>
                </a:cubicBezTo>
                <a:cubicBezTo>
                  <a:pt x="12241" y="10665"/>
                  <a:pt x="11868" y="11071"/>
                  <a:pt x="11699" y="11477"/>
                </a:cubicBezTo>
                <a:cubicBezTo>
                  <a:pt x="11631" y="11646"/>
                  <a:pt x="11631" y="11850"/>
                  <a:pt x="11631" y="12019"/>
                </a:cubicBezTo>
                <a:cubicBezTo>
                  <a:pt x="11631" y="15946"/>
                  <a:pt x="11631" y="15946"/>
                  <a:pt x="11631" y="15946"/>
                </a:cubicBezTo>
                <a:cubicBezTo>
                  <a:pt x="9393" y="15946"/>
                  <a:pt x="9393" y="15946"/>
                  <a:pt x="9393" y="15946"/>
                </a:cubicBezTo>
                <a:cubicBezTo>
                  <a:pt x="9393" y="9073"/>
                  <a:pt x="9393" y="9073"/>
                  <a:pt x="9393" y="9073"/>
                </a:cubicBezTo>
                <a:cubicBezTo>
                  <a:pt x="11631" y="9073"/>
                  <a:pt x="11631" y="9073"/>
                  <a:pt x="11631" y="9073"/>
                </a:cubicBezTo>
                <a:cubicBezTo>
                  <a:pt x="11631" y="10021"/>
                  <a:pt x="11631" y="10021"/>
                  <a:pt x="11631" y="10021"/>
                </a:cubicBezTo>
                <a:cubicBezTo>
                  <a:pt x="11936" y="9581"/>
                  <a:pt x="12478" y="8904"/>
                  <a:pt x="13631" y="8904"/>
                </a:cubicBezTo>
                <a:cubicBezTo>
                  <a:pt x="15089" y="8904"/>
                  <a:pt x="16242" y="9852"/>
                  <a:pt x="16242" y="11951"/>
                </a:cubicBezTo>
                <a:cubicBezTo>
                  <a:pt x="16242" y="15946"/>
                  <a:pt x="16242" y="15946"/>
                  <a:pt x="16242" y="15946"/>
                </a:cubicBezTo>
                <a:lnTo>
                  <a:pt x="14004" y="15946"/>
                </a:lnTo>
                <a:close/>
                <a:moveTo>
                  <a:pt x="7053" y="5620"/>
                </a:moveTo>
                <a:cubicBezTo>
                  <a:pt x="6341" y="5620"/>
                  <a:pt x="5866" y="6128"/>
                  <a:pt x="5866" y="6805"/>
                </a:cubicBezTo>
                <a:cubicBezTo>
                  <a:pt x="5866" y="7482"/>
                  <a:pt x="6307" y="7990"/>
                  <a:pt x="7019" y="7990"/>
                </a:cubicBezTo>
                <a:cubicBezTo>
                  <a:pt x="7053" y="7990"/>
                  <a:pt x="7053" y="7990"/>
                  <a:pt x="7053" y="7990"/>
                </a:cubicBezTo>
                <a:cubicBezTo>
                  <a:pt x="7799" y="7990"/>
                  <a:pt x="8240" y="7482"/>
                  <a:pt x="8240" y="6805"/>
                </a:cubicBezTo>
                <a:cubicBezTo>
                  <a:pt x="8240" y="6128"/>
                  <a:pt x="7799" y="5620"/>
                  <a:pt x="7053" y="5620"/>
                </a:cubicBezTo>
                <a:close/>
                <a:moveTo>
                  <a:pt x="5866" y="15946"/>
                </a:moveTo>
                <a:cubicBezTo>
                  <a:pt x="8104" y="15946"/>
                  <a:pt x="8104" y="15946"/>
                  <a:pt x="8104" y="15946"/>
                </a:cubicBezTo>
                <a:cubicBezTo>
                  <a:pt x="8104" y="9073"/>
                  <a:pt x="8104" y="9073"/>
                  <a:pt x="8104" y="9073"/>
                </a:cubicBezTo>
                <a:cubicBezTo>
                  <a:pt x="5866" y="9073"/>
                  <a:pt x="5866" y="9073"/>
                  <a:pt x="5866" y="9073"/>
                </a:cubicBezTo>
                <a:lnTo>
                  <a:pt x="5866" y="15946"/>
                </a:lnTo>
                <a:close/>
                <a:moveTo>
                  <a:pt x="21600" y="10800"/>
                </a:moveTo>
                <a:cubicBezTo>
                  <a:pt x="21600" y="16759"/>
                  <a:pt x="16785" y="21600"/>
                  <a:pt x="10817" y="21600"/>
                </a:cubicBezTo>
                <a:cubicBezTo>
                  <a:pt x="4849" y="21600"/>
                  <a:pt x="0" y="16759"/>
                  <a:pt x="0" y="10800"/>
                </a:cubicBezTo>
                <a:cubicBezTo>
                  <a:pt x="0" y="4841"/>
                  <a:pt x="4849" y="0"/>
                  <a:pt x="10817" y="0"/>
                </a:cubicBezTo>
                <a:cubicBezTo>
                  <a:pt x="16785" y="0"/>
                  <a:pt x="21600" y="4841"/>
                  <a:pt x="21600" y="10800"/>
                </a:cubicBezTo>
                <a:close/>
                <a:moveTo>
                  <a:pt x="20922" y="10800"/>
                </a:moveTo>
                <a:cubicBezTo>
                  <a:pt x="20922" y="8092"/>
                  <a:pt x="19871" y="5552"/>
                  <a:pt x="17972" y="3656"/>
                </a:cubicBezTo>
                <a:cubicBezTo>
                  <a:pt x="16039" y="1727"/>
                  <a:pt x="13496" y="677"/>
                  <a:pt x="10817" y="677"/>
                </a:cubicBezTo>
                <a:cubicBezTo>
                  <a:pt x="8104" y="677"/>
                  <a:pt x="5561" y="1727"/>
                  <a:pt x="3628" y="3656"/>
                </a:cubicBezTo>
                <a:cubicBezTo>
                  <a:pt x="1729" y="5552"/>
                  <a:pt x="678" y="8092"/>
                  <a:pt x="678" y="10800"/>
                </a:cubicBezTo>
                <a:cubicBezTo>
                  <a:pt x="678" y="13508"/>
                  <a:pt x="1729" y="16048"/>
                  <a:pt x="3628" y="17944"/>
                </a:cubicBezTo>
                <a:cubicBezTo>
                  <a:pt x="5561" y="19873"/>
                  <a:pt x="8104" y="20923"/>
                  <a:pt x="10817" y="20923"/>
                </a:cubicBezTo>
                <a:cubicBezTo>
                  <a:pt x="13496" y="20923"/>
                  <a:pt x="16039" y="19873"/>
                  <a:pt x="17972" y="17944"/>
                </a:cubicBezTo>
                <a:cubicBezTo>
                  <a:pt x="19871" y="16048"/>
                  <a:pt x="20922" y="13508"/>
                  <a:pt x="20922" y="10800"/>
                </a:cubicBezTo>
                <a:close/>
              </a:path>
            </a:pathLst>
          </a:custGeom>
          <a:solidFill>
            <a:schemeClr val="tx1">
              <a:alpha val="50000"/>
            </a:schemeClr>
          </a:solidFill>
          <a:ln w="12700">
            <a:miter lim="400000"/>
          </a:ln>
        </p:spPr>
        <p:txBody>
          <a:bodyPr lIns="11460" rIns="11460"/>
          <a:lstStyle/>
          <a:p>
            <a:pPr algn="l" defTabSz="229171">
              <a:def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451"/>
          </a:p>
        </p:txBody>
      </p:sp>
      <p:sp>
        <p:nvSpPr>
          <p:cNvPr id="25" name="Полилиния 24"/>
          <p:cNvSpPr/>
          <p:nvPr/>
        </p:nvSpPr>
        <p:spPr>
          <a:xfrm>
            <a:off x="5449165" y="5061754"/>
            <a:ext cx="1293673" cy="360529"/>
          </a:xfrm>
          <a:custGeom>
            <a:avLst/>
            <a:gdLst>
              <a:gd name="connsiteX0" fmla="*/ 359569 w 2559383"/>
              <a:gd name="connsiteY0" fmla="*/ 0 h 719138"/>
              <a:gd name="connsiteX1" fmla="*/ 364324 w 2559383"/>
              <a:gd name="connsiteY1" fmla="*/ 479 h 719138"/>
              <a:gd name="connsiteX2" fmla="*/ 364324 w 2559383"/>
              <a:gd name="connsiteY2" fmla="*/ 0 h 719138"/>
              <a:gd name="connsiteX3" fmla="*/ 2185911 w 2559383"/>
              <a:gd name="connsiteY3" fmla="*/ 0 h 719138"/>
              <a:gd name="connsiteX4" fmla="*/ 2185911 w 2559383"/>
              <a:gd name="connsiteY4" fmla="*/ 1402 h 719138"/>
              <a:gd name="connsiteX5" fmla="*/ 2199814 w 2559383"/>
              <a:gd name="connsiteY5" fmla="*/ 0 h 719138"/>
              <a:gd name="connsiteX6" fmla="*/ 2559383 w 2559383"/>
              <a:gd name="connsiteY6" fmla="*/ 359569 h 719138"/>
              <a:gd name="connsiteX7" fmla="*/ 2199814 w 2559383"/>
              <a:gd name="connsiteY7" fmla="*/ 719138 h 719138"/>
              <a:gd name="connsiteX8" fmla="*/ 2185911 w 2559383"/>
              <a:gd name="connsiteY8" fmla="*/ 717736 h 719138"/>
              <a:gd name="connsiteX9" fmla="*/ 2185911 w 2559383"/>
              <a:gd name="connsiteY9" fmla="*/ 719138 h 719138"/>
              <a:gd name="connsiteX10" fmla="*/ 364324 w 2559383"/>
              <a:gd name="connsiteY10" fmla="*/ 719138 h 719138"/>
              <a:gd name="connsiteX11" fmla="*/ 364324 w 2559383"/>
              <a:gd name="connsiteY11" fmla="*/ 718659 h 719138"/>
              <a:gd name="connsiteX12" fmla="*/ 359569 w 2559383"/>
              <a:gd name="connsiteY12" fmla="*/ 719138 h 719138"/>
              <a:gd name="connsiteX13" fmla="*/ 0 w 2559383"/>
              <a:gd name="connsiteY13" fmla="*/ 359569 h 719138"/>
              <a:gd name="connsiteX14" fmla="*/ 359569 w 2559383"/>
              <a:gd name="connsiteY14" fmla="*/ 0 h 719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559383" h="719138">
                <a:moveTo>
                  <a:pt x="359569" y="0"/>
                </a:moveTo>
                <a:lnTo>
                  <a:pt x="364324" y="479"/>
                </a:lnTo>
                <a:lnTo>
                  <a:pt x="364324" y="0"/>
                </a:lnTo>
                <a:lnTo>
                  <a:pt x="2185911" y="0"/>
                </a:lnTo>
                <a:lnTo>
                  <a:pt x="2185911" y="1402"/>
                </a:lnTo>
                <a:lnTo>
                  <a:pt x="2199814" y="0"/>
                </a:lnTo>
                <a:cubicBezTo>
                  <a:pt x="2398398" y="0"/>
                  <a:pt x="2559383" y="160985"/>
                  <a:pt x="2559383" y="359569"/>
                </a:cubicBezTo>
                <a:cubicBezTo>
                  <a:pt x="2559383" y="558153"/>
                  <a:pt x="2398398" y="719138"/>
                  <a:pt x="2199814" y="719138"/>
                </a:cubicBezTo>
                <a:lnTo>
                  <a:pt x="2185911" y="717736"/>
                </a:lnTo>
                <a:lnTo>
                  <a:pt x="2185911" y="719138"/>
                </a:lnTo>
                <a:lnTo>
                  <a:pt x="364324" y="719138"/>
                </a:lnTo>
                <a:lnTo>
                  <a:pt x="364324" y="718659"/>
                </a:lnTo>
                <a:lnTo>
                  <a:pt x="359569" y="719138"/>
                </a:lnTo>
                <a:cubicBezTo>
                  <a:pt x="160985" y="719138"/>
                  <a:pt x="0" y="558153"/>
                  <a:pt x="0" y="359569"/>
                </a:cubicBezTo>
                <a:cubicBezTo>
                  <a:pt x="0" y="160985"/>
                  <a:pt x="160985" y="0"/>
                  <a:pt x="359569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2" b="0" dirty="0">
                <a:solidFill>
                  <a:schemeClr val="bg1"/>
                </a:solidFill>
              </a:rPr>
              <a:t>Feedback</a:t>
            </a:r>
          </a:p>
        </p:txBody>
      </p:sp>
      <p:sp>
        <p:nvSpPr>
          <p:cNvPr id="28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136314" y="179388"/>
            <a:ext cx="708023" cy="361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802" b="1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1" name="Текст 7"/>
          <p:cNvSpPr>
            <a:spLocks noGrp="1"/>
          </p:cNvSpPr>
          <p:nvPr>
            <p:ph type="body" sz="quarter" idx="40" hasCustomPrompt="1"/>
          </p:nvPr>
        </p:nvSpPr>
        <p:spPr>
          <a:xfrm>
            <a:off x="9113520" y="179388"/>
            <a:ext cx="2022792" cy="361949"/>
          </a:xfrm>
        </p:spPr>
        <p:txBody>
          <a:bodyPr anchor="ctr">
            <a:normAutofit/>
          </a:bodyPr>
          <a:lstStyle>
            <a:lvl1pPr algn="r">
              <a:lnSpc>
                <a:spcPct val="150000"/>
              </a:lnSpc>
              <a:defRPr sz="802" b="1" spc="100" baseline="0">
                <a:solidFill>
                  <a:schemeClr val="tx1"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 err="1"/>
              <a:t>www.yourcompany.com</a:t>
            </a:r>
            <a:endParaRPr lang="en-US" dirty="0"/>
          </a:p>
        </p:txBody>
      </p:sp>
      <p:sp>
        <p:nvSpPr>
          <p:cNvPr id="32" name="Текст 7"/>
          <p:cNvSpPr>
            <a:spLocks noGrp="1"/>
          </p:cNvSpPr>
          <p:nvPr>
            <p:ph type="body" sz="quarter" idx="41" hasCustomPrompt="1"/>
          </p:nvPr>
        </p:nvSpPr>
        <p:spPr>
          <a:xfrm>
            <a:off x="337016" y="179388"/>
            <a:ext cx="1014264" cy="36194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1000" b="1" spc="300" baseline="0">
                <a:solidFill>
                  <a:schemeClr val="tx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EVA</a:t>
            </a:r>
          </a:p>
        </p:txBody>
      </p:sp>
      <p:sp>
        <p:nvSpPr>
          <p:cNvPr id="33" name="Freeform 13"/>
          <p:cNvSpPr>
            <a:spLocks noEditPoints="1"/>
          </p:cNvSpPr>
          <p:nvPr/>
        </p:nvSpPr>
        <p:spPr bwMode="auto">
          <a:xfrm>
            <a:off x="364765" y="6179530"/>
            <a:ext cx="133472" cy="180662"/>
          </a:xfrm>
          <a:custGeom>
            <a:avLst/>
            <a:gdLst>
              <a:gd name="T0" fmla="*/ 44 w 88"/>
              <a:gd name="T1" fmla="*/ 0 h 128"/>
              <a:gd name="T2" fmla="*/ 0 w 88"/>
              <a:gd name="T3" fmla="*/ 44 h 128"/>
              <a:gd name="T4" fmla="*/ 0 w 88"/>
              <a:gd name="T5" fmla="*/ 84 h 128"/>
              <a:gd name="T6" fmla="*/ 44 w 88"/>
              <a:gd name="T7" fmla="*/ 128 h 128"/>
              <a:gd name="T8" fmla="*/ 88 w 88"/>
              <a:gd name="T9" fmla="*/ 84 h 128"/>
              <a:gd name="T10" fmla="*/ 88 w 88"/>
              <a:gd name="T11" fmla="*/ 44 h 128"/>
              <a:gd name="T12" fmla="*/ 44 w 88"/>
              <a:gd name="T13" fmla="*/ 0 h 128"/>
              <a:gd name="T14" fmla="*/ 80 w 88"/>
              <a:gd name="T15" fmla="*/ 84 h 128"/>
              <a:gd name="T16" fmla="*/ 44 w 88"/>
              <a:gd name="T17" fmla="*/ 120 h 128"/>
              <a:gd name="T18" fmla="*/ 8 w 88"/>
              <a:gd name="T19" fmla="*/ 84 h 128"/>
              <a:gd name="T20" fmla="*/ 8 w 88"/>
              <a:gd name="T21" fmla="*/ 44 h 128"/>
              <a:gd name="T22" fmla="*/ 44 w 88"/>
              <a:gd name="T23" fmla="*/ 8 h 128"/>
              <a:gd name="T24" fmla="*/ 80 w 88"/>
              <a:gd name="T25" fmla="*/ 44 h 128"/>
              <a:gd name="T26" fmla="*/ 80 w 88"/>
              <a:gd name="T27" fmla="*/ 84 h 128"/>
              <a:gd name="T28" fmla="*/ 44 w 88"/>
              <a:gd name="T29" fmla="*/ 28 h 128"/>
              <a:gd name="T30" fmla="*/ 40 w 88"/>
              <a:gd name="T31" fmla="*/ 32 h 128"/>
              <a:gd name="T32" fmla="*/ 40 w 88"/>
              <a:gd name="T33" fmla="*/ 48 h 128"/>
              <a:gd name="T34" fmla="*/ 44 w 88"/>
              <a:gd name="T35" fmla="*/ 52 h 128"/>
              <a:gd name="T36" fmla="*/ 48 w 88"/>
              <a:gd name="T37" fmla="*/ 48 h 128"/>
              <a:gd name="T38" fmla="*/ 48 w 88"/>
              <a:gd name="T39" fmla="*/ 32 h 128"/>
              <a:gd name="T40" fmla="*/ 44 w 88"/>
              <a:gd name="T41" fmla="*/ 28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88" h="128">
                <a:moveTo>
                  <a:pt x="44" y="0"/>
                </a:moveTo>
                <a:cubicBezTo>
                  <a:pt x="20" y="0"/>
                  <a:pt x="0" y="20"/>
                  <a:pt x="0" y="44"/>
                </a:cubicBezTo>
                <a:cubicBezTo>
                  <a:pt x="0" y="84"/>
                  <a:pt x="0" y="84"/>
                  <a:pt x="0" y="84"/>
                </a:cubicBezTo>
                <a:cubicBezTo>
                  <a:pt x="0" y="108"/>
                  <a:pt x="20" y="128"/>
                  <a:pt x="44" y="128"/>
                </a:cubicBezTo>
                <a:cubicBezTo>
                  <a:pt x="68" y="128"/>
                  <a:pt x="88" y="108"/>
                  <a:pt x="88" y="84"/>
                </a:cubicBezTo>
                <a:cubicBezTo>
                  <a:pt x="88" y="44"/>
                  <a:pt x="88" y="44"/>
                  <a:pt x="88" y="44"/>
                </a:cubicBezTo>
                <a:cubicBezTo>
                  <a:pt x="88" y="20"/>
                  <a:pt x="68" y="0"/>
                  <a:pt x="44" y="0"/>
                </a:cubicBezTo>
                <a:close/>
                <a:moveTo>
                  <a:pt x="80" y="84"/>
                </a:moveTo>
                <a:cubicBezTo>
                  <a:pt x="80" y="104"/>
                  <a:pt x="64" y="120"/>
                  <a:pt x="44" y="120"/>
                </a:cubicBezTo>
                <a:cubicBezTo>
                  <a:pt x="24" y="120"/>
                  <a:pt x="8" y="104"/>
                  <a:pt x="8" y="84"/>
                </a:cubicBezTo>
                <a:cubicBezTo>
                  <a:pt x="8" y="44"/>
                  <a:pt x="8" y="44"/>
                  <a:pt x="8" y="44"/>
                </a:cubicBezTo>
                <a:cubicBezTo>
                  <a:pt x="8" y="24"/>
                  <a:pt x="24" y="8"/>
                  <a:pt x="44" y="8"/>
                </a:cubicBezTo>
                <a:cubicBezTo>
                  <a:pt x="64" y="8"/>
                  <a:pt x="80" y="24"/>
                  <a:pt x="80" y="44"/>
                </a:cubicBezTo>
                <a:lnTo>
                  <a:pt x="80" y="84"/>
                </a:lnTo>
                <a:close/>
                <a:moveTo>
                  <a:pt x="44" y="28"/>
                </a:moveTo>
                <a:cubicBezTo>
                  <a:pt x="42" y="28"/>
                  <a:pt x="40" y="30"/>
                  <a:pt x="40" y="32"/>
                </a:cubicBezTo>
                <a:cubicBezTo>
                  <a:pt x="40" y="48"/>
                  <a:pt x="40" y="48"/>
                  <a:pt x="40" y="48"/>
                </a:cubicBezTo>
                <a:cubicBezTo>
                  <a:pt x="40" y="50"/>
                  <a:pt x="42" y="52"/>
                  <a:pt x="44" y="52"/>
                </a:cubicBezTo>
                <a:cubicBezTo>
                  <a:pt x="46" y="52"/>
                  <a:pt x="48" y="50"/>
                  <a:pt x="48" y="48"/>
                </a:cubicBezTo>
                <a:cubicBezTo>
                  <a:pt x="48" y="32"/>
                  <a:pt x="48" y="32"/>
                  <a:pt x="48" y="32"/>
                </a:cubicBezTo>
                <a:cubicBezTo>
                  <a:pt x="48" y="30"/>
                  <a:pt x="46" y="28"/>
                  <a:pt x="44" y="28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70000"/>
            </a:schemeClr>
          </a:solidFill>
          <a:ln>
            <a:noFill/>
          </a:ln>
        </p:spPr>
        <p:txBody>
          <a:bodyPr vert="horz" wrap="square" lIns="45835" tIns="22918" rIns="45835" bIns="22918" numCol="1" anchor="t" anchorCtr="0" compatLnSpc="1">
            <a:prstTxWarp prst="textNoShape">
              <a:avLst/>
            </a:prstTxWarp>
          </a:bodyPr>
          <a:lstStyle/>
          <a:p>
            <a:endParaRPr lang="en-US" sz="902">
              <a:solidFill>
                <a:schemeClr val="tx1"/>
              </a:solidFill>
            </a:endParaRPr>
          </a:p>
        </p:txBody>
      </p:sp>
      <p:sp>
        <p:nvSpPr>
          <p:cNvPr id="34" name="Текст 7"/>
          <p:cNvSpPr>
            <a:spLocks noGrp="1"/>
          </p:cNvSpPr>
          <p:nvPr>
            <p:ph type="body" sz="quarter" idx="42" hasCustomPrompt="1"/>
          </p:nvPr>
        </p:nvSpPr>
        <p:spPr>
          <a:xfrm rot="16200000">
            <a:off x="-117115" y="5147945"/>
            <a:ext cx="1092838" cy="16121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600" b="1" spc="0" baseline="0">
                <a:solidFill>
                  <a:schemeClr val="tx1">
                    <a:alpha val="2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DISCOVER</a:t>
            </a:r>
          </a:p>
        </p:txBody>
      </p:sp>
      <p:sp>
        <p:nvSpPr>
          <p:cNvPr id="35" name="Текст 7"/>
          <p:cNvSpPr>
            <a:spLocks noGrp="1"/>
          </p:cNvSpPr>
          <p:nvPr>
            <p:ph type="body" sz="quarter" idx="43" hasCustomPrompt="1"/>
          </p:nvPr>
        </p:nvSpPr>
        <p:spPr>
          <a:xfrm>
            <a:off x="3225111" y="2200420"/>
            <a:ext cx="5750783" cy="1799463"/>
          </a:xfrm>
        </p:spPr>
        <p:txBody>
          <a:bodyPr anchor="b">
            <a:normAutofit/>
          </a:bodyPr>
          <a:lstStyle>
            <a:lvl1pPr algn="ctr">
              <a:lnSpc>
                <a:spcPct val="150000"/>
              </a:lnSpc>
              <a:defRPr sz="1000" baseline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en-US" dirty="0"/>
              <a:t>Stars are created within galaxies from a reserve of cold gas that forms into giant molecular clouds. Some galaxies have been observed to form stars at an exceptional rate, known as a starburst. Should they continue to do so, however, they would consume their reserve of gas in a time frame lower than the lifespan of the galaxy. Stars are created within galaxies from a reserve of cold gas that forms into giant molecular clouds. </a:t>
            </a:r>
          </a:p>
        </p:txBody>
      </p:sp>
      <p:sp>
        <p:nvSpPr>
          <p:cNvPr id="36" name="Текст 7"/>
          <p:cNvSpPr>
            <a:spLocks noGrp="1"/>
          </p:cNvSpPr>
          <p:nvPr>
            <p:ph type="body" sz="quarter" idx="44" hasCustomPrompt="1"/>
          </p:nvPr>
        </p:nvSpPr>
        <p:spPr>
          <a:xfrm>
            <a:off x="4142924" y="4204145"/>
            <a:ext cx="3914696" cy="671902"/>
          </a:xfrm>
        </p:spPr>
        <p:txBody>
          <a:bodyPr>
            <a:normAutofit/>
          </a:bodyPr>
          <a:lstStyle>
            <a:lvl1pPr algn="ctr">
              <a:lnSpc>
                <a:spcPct val="150000"/>
              </a:lnSpc>
              <a:defRPr sz="802" baseline="0">
                <a:solidFill>
                  <a:schemeClr val="tx1">
                    <a:lumMod val="95000"/>
                    <a:lumOff val="5000"/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en-US" dirty="0"/>
              <a:t>Should they continue to do so, however, they would consume their reserve of gas in a time frame lower than the lifespan of the galaxy. Stars are created within galaxies from a reserve of cold gas that forms into giant molecular clouds. </a:t>
            </a:r>
          </a:p>
        </p:txBody>
      </p:sp>
      <p:sp>
        <p:nvSpPr>
          <p:cNvPr id="37" name="Заголовок 17"/>
          <p:cNvSpPr>
            <a:spLocks noGrp="1"/>
          </p:cNvSpPr>
          <p:nvPr>
            <p:ph type="title" hasCustomPrompt="1"/>
          </p:nvPr>
        </p:nvSpPr>
        <p:spPr>
          <a:xfrm>
            <a:off x="1055987" y="1257301"/>
            <a:ext cx="10080855" cy="1630363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ctr">
              <a:defRPr sz="7666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cxnSp>
        <p:nvCxnSpPr>
          <p:cNvPr id="38" name="Прямая соединительная линия 17"/>
          <p:cNvCxnSpPr/>
          <p:nvPr/>
        </p:nvCxnSpPr>
        <p:spPr>
          <a:xfrm flipH="1">
            <a:off x="3220608" y="1"/>
            <a:ext cx="1" cy="53666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Прямая соединительная линия 18"/>
          <p:cNvCxnSpPr/>
          <p:nvPr/>
        </p:nvCxnSpPr>
        <p:spPr>
          <a:xfrm>
            <a:off x="8975893" y="6317275"/>
            <a:ext cx="0" cy="540725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25334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" presetClass="entr" presetSubtype="4" decel="4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4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decel="4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4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4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decel="4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4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4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decel="5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3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3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decel="5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decel="5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3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3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3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3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decel="5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3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3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decel="5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3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3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3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3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4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4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4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4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4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3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400" fill="hold"/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400" fill="hold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7" grpId="0"/>
    </p:bldLst>
  </p:timing>
  <p:hf sldNum="0"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gradFill>
          <a:gsLst>
            <a:gs pos="0">
              <a:schemeClr val="accent1"/>
            </a:gs>
            <a:gs pos="100000">
              <a:schemeClr val="dk1"/>
            </a:gs>
          </a:gsLst>
          <a:lin ang="0" scaled="0"/>
        </a:gra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1038800" y="2655767"/>
            <a:ext cx="7436800" cy="1546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06751954"/>
      </p:ext>
    </p:extLst>
  </p:cSld>
  <p:clrMapOvr>
    <a:masterClrMapping/>
  </p:clrMapOvr>
  <p:hf sldNum="0" hdr="0" ftr="0" dt="0"/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>
            <a:spLocks noGrp="1"/>
          </p:cNvSpPr>
          <p:nvPr>
            <p:ph type="title"/>
          </p:nvPr>
        </p:nvSpPr>
        <p:spPr>
          <a:xfrm>
            <a:off x="1038800" y="1114667"/>
            <a:ext cx="9282800" cy="528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body" idx="1"/>
          </p:nvPr>
        </p:nvSpPr>
        <p:spPr>
          <a:xfrm>
            <a:off x="1038800" y="1989900"/>
            <a:ext cx="9282800" cy="386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507987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1219170" lvl="1" indent="-507987" rtl="0">
              <a:spcBef>
                <a:spcPts val="1067"/>
              </a:spcBef>
              <a:spcAft>
                <a:spcPts val="0"/>
              </a:spcAft>
              <a:buSzPts val="2400"/>
              <a:buChar char="○"/>
              <a:defRPr/>
            </a:lvl2pPr>
            <a:lvl3pPr marL="1828754" lvl="2" indent="-507987" rtl="0">
              <a:spcBef>
                <a:spcPts val="1067"/>
              </a:spcBef>
              <a:spcAft>
                <a:spcPts val="0"/>
              </a:spcAft>
              <a:buSzPts val="2400"/>
              <a:buChar char="■"/>
              <a:defRPr/>
            </a:lvl3pPr>
            <a:lvl4pPr marL="2438339" lvl="3" indent="-507987" rtl="0">
              <a:spcBef>
                <a:spcPts val="1067"/>
              </a:spcBef>
              <a:spcAft>
                <a:spcPts val="0"/>
              </a:spcAft>
              <a:buSzPts val="2400"/>
              <a:buChar char="●"/>
              <a:defRPr/>
            </a:lvl4pPr>
            <a:lvl5pPr marL="3047924" lvl="4" indent="-507987" rtl="0">
              <a:spcBef>
                <a:spcPts val="1067"/>
              </a:spcBef>
              <a:spcAft>
                <a:spcPts val="0"/>
              </a:spcAft>
              <a:buSzPts val="2400"/>
              <a:buChar char="○"/>
              <a:defRPr/>
            </a:lvl5pPr>
            <a:lvl6pPr marL="3657509" lvl="5" indent="-507987" rtl="0">
              <a:spcBef>
                <a:spcPts val="1067"/>
              </a:spcBef>
              <a:spcAft>
                <a:spcPts val="0"/>
              </a:spcAft>
              <a:buSzPts val="2400"/>
              <a:buChar char="■"/>
              <a:defRPr/>
            </a:lvl6pPr>
            <a:lvl7pPr marL="4267093" lvl="6" indent="-507987" rtl="0">
              <a:spcBef>
                <a:spcPts val="1067"/>
              </a:spcBef>
              <a:spcAft>
                <a:spcPts val="0"/>
              </a:spcAft>
              <a:buSzPts val="2400"/>
              <a:buChar char="●"/>
              <a:defRPr/>
            </a:lvl7pPr>
            <a:lvl8pPr marL="4876678" lvl="7" indent="-507987" rtl="0">
              <a:spcBef>
                <a:spcPts val="1067"/>
              </a:spcBef>
              <a:spcAft>
                <a:spcPts val="0"/>
              </a:spcAft>
              <a:buSzPts val="2400"/>
              <a:buChar char="○"/>
              <a:defRPr/>
            </a:lvl8pPr>
            <a:lvl9pPr marL="5486263" lvl="8" indent="-507987" rtl="0">
              <a:spcBef>
                <a:spcPts val="1067"/>
              </a:spcBef>
              <a:spcAft>
                <a:spcPts val="1067"/>
              </a:spcAft>
              <a:buSzPts val="2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Google Shape;36;p5"/>
          <p:cNvSpPr txBox="1">
            <a:spLocks noGrp="1"/>
          </p:cNvSpPr>
          <p:nvPr>
            <p:ph type="sldNum" idx="12"/>
          </p:nvPr>
        </p:nvSpPr>
        <p:spPr>
          <a:xfrm>
            <a:off x="11307445" y="6333135"/>
            <a:ext cx="7316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1289324"/>
      </p:ext>
    </p:extLst>
  </p:cSld>
  <p:clrMapOvr>
    <a:masterClrMapping/>
  </p:clrMapOvr>
  <p:hf sldNum="0" hdr="0" ftr="0" dt="0"/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Subtitle">
    <p:bg>
      <p:bgPr>
        <a:gradFill>
          <a:gsLst>
            <a:gs pos="0">
              <a:schemeClr val="accent4"/>
            </a:gs>
            <a:gs pos="100000">
              <a:schemeClr val="accent2"/>
            </a:gs>
          </a:gsLst>
          <a:lin ang="0" scaled="0"/>
        </a:gra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ctrTitle"/>
          </p:nvPr>
        </p:nvSpPr>
        <p:spPr>
          <a:xfrm>
            <a:off x="1038800" y="2646251"/>
            <a:ext cx="6720800" cy="842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5867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5867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5867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5867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5867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5867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5867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5867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5867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1"/>
          </p:nvPr>
        </p:nvSpPr>
        <p:spPr>
          <a:xfrm>
            <a:off x="1038800" y="3618551"/>
            <a:ext cx="6720800" cy="59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1pPr>
            <a:lvl2pPr lvl="1" rtl="0"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4000"/>
            </a:lvl2pPr>
            <a:lvl3pPr lvl="2" rtl="0"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4000"/>
            </a:lvl3pPr>
            <a:lvl4pPr lvl="3" rtl="0">
              <a:spcBef>
                <a:spcPts val="1067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1067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1067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1067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1067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1067"/>
              </a:spcBef>
              <a:spcAft>
                <a:spcPts val="1067"/>
              </a:spcAft>
              <a:buSzPts val="3000"/>
              <a:buNone/>
              <a:defRPr sz="40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32081659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elcome_0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Прямая соединительная линия 32"/>
          <p:cNvCxnSpPr/>
          <p:nvPr/>
        </p:nvCxnSpPr>
        <p:spPr>
          <a:xfrm>
            <a:off x="6096000" y="4331118"/>
            <a:ext cx="0" cy="252688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Прямая соединительная линия 33"/>
          <p:cNvCxnSpPr/>
          <p:nvPr/>
        </p:nvCxnSpPr>
        <p:spPr>
          <a:xfrm flipH="1">
            <a:off x="337016" y="3429400"/>
            <a:ext cx="884" cy="7218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Прямая соединительная линия 34"/>
          <p:cNvCxnSpPr/>
          <p:nvPr/>
        </p:nvCxnSpPr>
        <p:spPr>
          <a:xfrm>
            <a:off x="9696468" y="1642004"/>
            <a:ext cx="0" cy="268911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Прямоугольник 36"/>
          <p:cNvSpPr/>
          <p:nvPr/>
        </p:nvSpPr>
        <p:spPr>
          <a:xfrm>
            <a:off x="3216108" y="721854"/>
            <a:ext cx="1440348" cy="5414294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2"/>
          </a:p>
        </p:txBody>
      </p:sp>
      <p:cxnSp>
        <p:nvCxnSpPr>
          <p:cNvPr id="36" name="Прямая соединительная линия 35"/>
          <p:cNvCxnSpPr/>
          <p:nvPr/>
        </p:nvCxnSpPr>
        <p:spPr>
          <a:xfrm>
            <a:off x="3215786" y="721855"/>
            <a:ext cx="0" cy="54119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Заголовок 17"/>
          <p:cNvSpPr>
            <a:spLocks noGrp="1"/>
          </p:cNvSpPr>
          <p:nvPr>
            <p:ph type="title" hasCustomPrompt="1"/>
          </p:nvPr>
        </p:nvSpPr>
        <p:spPr>
          <a:xfrm>
            <a:off x="1077063" y="3609976"/>
            <a:ext cx="10059251" cy="1984374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>
              <a:defRPr sz="7666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12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136314" y="179388"/>
            <a:ext cx="708023" cy="361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802" b="1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Текст 7"/>
          <p:cNvSpPr>
            <a:spLocks noGrp="1"/>
          </p:cNvSpPr>
          <p:nvPr>
            <p:ph type="body" sz="quarter" idx="40" hasCustomPrompt="1"/>
          </p:nvPr>
        </p:nvSpPr>
        <p:spPr>
          <a:xfrm>
            <a:off x="9113520" y="179388"/>
            <a:ext cx="2022792" cy="361949"/>
          </a:xfrm>
        </p:spPr>
        <p:txBody>
          <a:bodyPr anchor="ctr">
            <a:normAutofit/>
          </a:bodyPr>
          <a:lstStyle>
            <a:lvl1pPr algn="r">
              <a:lnSpc>
                <a:spcPct val="150000"/>
              </a:lnSpc>
              <a:defRPr sz="802" b="1" spc="100" baseline="0">
                <a:solidFill>
                  <a:schemeClr val="tx1"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 err="1"/>
              <a:t>www.yourcompany.com</a:t>
            </a:r>
            <a:endParaRPr lang="en-US" dirty="0"/>
          </a:p>
        </p:txBody>
      </p:sp>
      <p:sp>
        <p:nvSpPr>
          <p:cNvPr id="14" name="Текст 7"/>
          <p:cNvSpPr>
            <a:spLocks noGrp="1"/>
          </p:cNvSpPr>
          <p:nvPr>
            <p:ph type="body" sz="quarter" idx="41" hasCustomPrompt="1"/>
          </p:nvPr>
        </p:nvSpPr>
        <p:spPr>
          <a:xfrm>
            <a:off x="337016" y="179388"/>
            <a:ext cx="1014264" cy="36194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1000" b="1" spc="300" baseline="0">
                <a:solidFill>
                  <a:schemeClr val="tx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EVA</a:t>
            </a:r>
          </a:p>
        </p:txBody>
      </p:sp>
      <p:sp>
        <p:nvSpPr>
          <p:cNvPr id="15" name="Текст 7"/>
          <p:cNvSpPr>
            <a:spLocks noGrp="1"/>
          </p:cNvSpPr>
          <p:nvPr>
            <p:ph type="body" sz="quarter" idx="42" hasCustomPrompt="1"/>
          </p:nvPr>
        </p:nvSpPr>
        <p:spPr>
          <a:xfrm rot="16200000">
            <a:off x="-117115" y="5147945"/>
            <a:ext cx="1092838" cy="16121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600" b="1" spc="0" baseline="0">
                <a:solidFill>
                  <a:schemeClr val="tx1">
                    <a:alpha val="2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DISCOVER</a:t>
            </a:r>
          </a:p>
        </p:txBody>
      </p:sp>
    </p:spTree>
    <p:extLst>
      <p:ext uri="{BB962C8B-B14F-4D97-AF65-F5344CB8AC3E}">
        <p14:creationId xmlns:p14="http://schemas.microsoft.com/office/powerpoint/2010/main" val="41260429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4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4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4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4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4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4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4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4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4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4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4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</p:bldLst>
  </p:timing>
  <p:hf sldNum="0" hdr="0" ftr="0" dt="0"/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2369867" y="2882400"/>
            <a:ext cx="7452400" cy="1093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609585" lvl="0" indent="-541853" algn="ctr" rtl="0">
              <a:spcBef>
                <a:spcPts val="0"/>
              </a:spcBef>
              <a:spcAft>
                <a:spcPts val="0"/>
              </a:spcAft>
              <a:buSzPts val="2800"/>
              <a:buFont typeface="Fira Sans Medium"/>
              <a:buChar char="●"/>
              <a:defRPr sz="3733">
                <a:latin typeface="Fira Sans Medium"/>
                <a:ea typeface="Fira Sans Medium"/>
                <a:cs typeface="Fira Sans Medium"/>
                <a:sym typeface="Fira Sans Medium"/>
              </a:defRPr>
            </a:lvl1pPr>
            <a:lvl2pPr marL="1219170" lvl="1" indent="-541853" algn="ctr" rtl="0">
              <a:spcBef>
                <a:spcPts val="1067"/>
              </a:spcBef>
              <a:spcAft>
                <a:spcPts val="0"/>
              </a:spcAft>
              <a:buSzPts val="2800"/>
              <a:buFont typeface="Fira Sans Medium"/>
              <a:buChar char="○"/>
              <a:defRPr sz="3733">
                <a:latin typeface="Fira Sans Medium"/>
                <a:ea typeface="Fira Sans Medium"/>
                <a:cs typeface="Fira Sans Medium"/>
                <a:sym typeface="Fira Sans Medium"/>
              </a:defRPr>
            </a:lvl2pPr>
            <a:lvl3pPr marL="1828754" lvl="2" indent="-541853" algn="ctr" rtl="0">
              <a:spcBef>
                <a:spcPts val="1067"/>
              </a:spcBef>
              <a:spcAft>
                <a:spcPts val="0"/>
              </a:spcAft>
              <a:buSzPts val="2800"/>
              <a:buFont typeface="Fira Sans Medium"/>
              <a:buChar char="■"/>
              <a:defRPr sz="3733">
                <a:latin typeface="Fira Sans Medium"/>
                <a:ea typeface="Fira Sans Medium"/>
                <a:cs typeface="Fira Sans Medium"/>
                <a:sym typeface="Fira Sans Medium"/>
              </a:defRPr>
            </a:lvl3pPr>
            <a:lvl4pPr marL="2438339" lvl="3" indent="-541853" algn="ctr" rtl="0">
              <a:spcBef>
                <a:spcPts val="1067"/>
              </a:spcBef>
              <a:spcAft>
                <a:spcPts val="0"/>
              </a:spcAft>
              <a:buSzPts val="2800"/>
              <a:buFont typeface="Fira Sans Medium"/>
              <a:buChar char="●"/>
              <a:defRPr sz="3733">
                <a:latin typeface="Fira Sans Medium"/>
                <a:ea typeface="Fira Sans Medium"/>
                <a:cs typeface="Fira Sans Medium"/>
                <a:sym typeface="Fira Sans Medium"/>
              </a:defRPr>
            </a:lvl4pPr>
            <a:lvl5pPr marL="3047924" lvl="4" indent="-541853" algn="ctr" rtl="0">
              <a:spcBef>
                <a:spcPts val="1067"/>
              </a:spcBef>
              <a:spcAft>
                <a:spcPts val="0"/>
              </a:spcAft>
              <a:buSzPts val="2800"/>
              <a:buFont typeface="Fira Sans Medium"/>
              <a:buChar char="○"/>
              <a:defRPr sz="3733">
                <a:latin typeface="Fira Sans Medium"/>
                <a:ea typeface="Fira Sans Medium"/>
                <a:cs typeface="Fira Sans Medium"/>
                <a:sym typeface="Fira Sans Medium"/>
              </a:defRPr>
            </a:lvl5pPr>
            <a:lvl6pPr marL="3657509" lvl="5" indent="-541853" algn="ctr" rtl="0">
              <a:spcBef>
                <a:spcPts val="1067"/>
              </a:spcBef>
              <a:spcAft>
                <a:spcPts val="0"/>
              </a:spcAft>
              <a:buSzPts val="2800"/>
              <a:buFont typeface="Fira Sans Medium"/>
              <a:buChar char="■"/>
              <a:defRPr sz="3733">
                <a:latin typeface="Fira Sans Medium"/>
                <a:ea typeface="Fira Sans Medium"/>
                <a:cs typeface="Fira Sans Medium"/>
                <a:sym typeface="Fira Sans Medium"/>
              </a:defRPr>
            </a:lvl6pPr>
            <a:lvl7pPr marL="4267093" lvl="6" indent="-541853" algn="ctr" rtl="0">
              <a:spcBef>
                <a:spcPts val="1067"/>
              </a:spcBef>
              <a:spcAft>
                <a:spcPts val="0"/>
              </a:spcAft>
              <a:buSzPts val="2800"/>
              <a:buFont typeface="Fira Sans Medium"/>
              <a:buChar char="●"/>
              <a:defRPr sz="3733">
                <a:latin typeface="Fira Sans Medium"/>
                <a:ea typeface="Fira Sans Medium"/>
                <a:cs typeface="Fira Sans Medium"/>
                <a:sym typeface="Fira Sans Medium"/>
              </a:defRPr>
            </a:lvl7pPr>
            <a:lvl8pPr marL="4876678" lvl="7" indent="-541853" algn="ctr" rtl="0">
              <a:spcBef>
                <a:spcPts val="1067"/>
              </a:spcBef>
              <a:spcAft>
                <a:spcPts val="0"/>
              </a:spcAft>
              <a:buSzPts val="2800"/>
              <a:buFont typeface="Fira Sans Medium"/>
              <a:buChar char="○"/>
              <a:defRPr sz="3733">
                <a:latin typeface="Fira Sans Medium"/>
                <a:ea typeface="Fira Sans Medium"/>
                <a:cs typeface="Fira Sans Medium"/>
                <a:sym typeface="Fira Sans Medium"/>
              </a:defRPr>
            </a:lvl8pPr>
            <a:lvl9pPr marL="5486263" lvl="8" indent="-541853" algn="ctr" rtl="0">
              <a:spcBef>
                <a:spcPts val="1067"/>
              </a:spcBef>
              <a:spcAft>
                <a:spcPts val="1067"/>
              </a:spcAft>
              <a:buSzPts val="2800"/>
              <a:buFont typeface="Fira Sans Medium"/>
              <a:buChar char="■"/>
              <a:defRPr sz="3733">
                <a:latin typeface="Fira Sans Medium"/>
                <a:ea typeface="Fira Sans Medium"/>
                <a:cs typeface="Fira Sans Medium"/>
                <a:sym typeface="Fira Sans Medium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11307445" y="6333135"/>
            <a:ext cx="7316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0206055"/>
      </p:ext>
    </p:extLst>
  </p:cSld>
  <p:clrMapOvr>
    <a:masterClrMapping/>
  </p:clrMapOvr>
  <p:hf sldNum="0" hdr="0" ftr="0" dt="0"/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9/7/2023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Jura" pitchFamily="2" charset="0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Jura" pitchFamily="2" charset="0"/>
                <a:ea typeface="Jura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53833325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9/7/2023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83901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n-lt"/>
                <a:ea typeface="Jura" pitchFamily="2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Jura" pitchFamily="2" charset="0"/>
              </a:defRPr>
            </a:lvl1pPr>
          </a:lstStyle>
          <a:p>
            <a:fld id="{7E8D12A6-918A-48BD-8CB9-CA713993B0EA}" type="datetime1">
              <a:rPr lang="en-US" smtClean="0"/>
              <a:pPr/>
              <a:t>9/7/2023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>
                <a:latin typeface="+mn-lt"/>
                <a:ea typeface="Jura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5136263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Jura" pitchFamily="2" charset="0"/>
                <a:ea typeface="Jura" pitchFamily="2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Jura" pitchFamily="2" charset="0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pPr/>
              <a:t>9/7/2023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608176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Jura" pitchFamily="2" charset="0"/>
                <a:ea typeface="Jura" pitchFamily="2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Jura" pitchFamily="2" charset="0"/>
              </a:defRPr>
            </a:lvl1pPr>
          </a:lstStyle>
          <a:p>
            <a:fld id="{EA0C0817-A112-4847-8014-A94B7D2A4EA3}" type="datetime1">
              <a:rPr lang="en-US" smtClean="0"/>
              <a:pPr/>
              <a:t>9/7/2023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7290569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9/7/2023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Jura" pitchFamily="2" charset="0"/>
                <a:ea typeface="Jura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21696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elcome_0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Рисунок 4"/>
          <p:cNvSpPr>
            <a:spLocks noGrp="1"/>
          </p:cNvSpPr>
          <p:nvPr>
            <p:ph type="pic" sz="quarter" idx="18" hasCustomPrompt="1"/>
          </p:nvPr>
        </p:nvSpPr>
        <p:spPr>
          <a:xfrm>
            <a:off x="3" y="0"/>
            <a:ext cx="12191999" cy="6858000"/>
          </a:xfrm>
          <a:solidFill>
            <a:schemeClr val="bg1">
              <a:lumMod val="85000"/>
              <a:alpha val="10000"/>
            </a:schemeClr>
          </a:solidFill>
        </p:spPr>
        <p:txBody>
          <a:bodyPr anchor="ctr"/>
          <a:lstStyle>
            <a:lvl1pPr marL="0" marR="0" indent="0" algn="ctr" defTabSz="447203" rtl="0" eaLnBrk="1" fontAlgn="auto" latinLnBrk="0" hangingPunct="1">
              <a:lnSpc>
                <a:spcPct val="150000"/>
              </a:lnSpc>
              <a:spcBef>
                <a:spcPts val="992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lvl1pPr>
          </a:lstStyle>
          <a:p>
            <a:r>
              <a:rPr lang="en-US" dirty="0"/>
              <a:t>Drop your image here</a:t>
            </a:r>
          </a:p>
        </p:txBody>
      </p:sp>
      <p:sp>
        <p:nvSpPr>
          <p:cNvPr id="31" name="Заголовок 17"/>
          <p:cNvSpPr>
            <a:spLocks noGrp="1"/>
          </p:cNvSpPr>
          <p:nvPr>
            <p:ph type="title" hasCustomPrompt="1"/>
          </p:nvPr>
        </p:nvSpPr>
        <p:spPr>
          <a:xfrm>
            <a:off x="1077063" y="3609264"/>
            <a:ext cx="10059251" cy="198569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>
              <a:defRPr sz="7666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HERE</a:t>
            </a:r>
          </a:p>
        </p:txBody>
      </p:sp>
      <p:cxnSp>
        <p:nvCxnSpPr>
          <p:cNvPr id="14" name="Прямая соединительная линия 13"/>
          <p:cNvCxnSpPr/>
          <p:nvPr/>
        </p:nvCxnSpPr>
        <p:spPr>
          <a:xfrm>
            <a:off x="3938769" y="2"/>
            <a:ext cx="0" cy="245480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единительная линия 14"/>
          <p:cNvCxnSpPr/>
          <p:nvPr/>
        </p:nvCxnSpPr>
        <p:spPr>
          <a:xfrm flipH="1">
            <a:off x="5736073" y="5594956"/>
            <a:ext cx="884" cy="12630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/>
          <p:cNvCxnSpPr/>
          <p:nvPr/>
        </p:nvCxnSpPr>
        <p:spPr>
          <a:xfrm>
            <a:off x="334610" y="1263840"/>
            <a:ext cx="0" cy="108238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единительная линия 17"/>
          <p:cNvCxnSpPr/>
          <p:nvPr/>
        </p:nvCxnSpPr>
        <p:spPr>
          <a:xfrm>
            <a:off x="11139222" y="2200420"/>
            <a:ext cx="0" cy="33945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единительная линия 19"/>
          <p:cNvCxnSpPr/>
          <p:nvPr/>
        </p:nvCxnSpPr>
        <p:spPr>
          <a:xfrm>
            <a:off x="6816575" y="1804235"/>
            <a:ext cx="0" cy="37899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136314" y="179388"/>
            <a:ext cx="708023" cy="361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802" b="1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5" name="Текст 7"/>
          <p:cNvSpPr>
            <a:spLocks noGrp="1"/>
          </p:cNvSpPr>
          <p:nvPr>
            <p:ph type="body" sz="quarter" idx="40" hasCustomPrompt="1"/>
          </p:nvPr>
        </p:nvSpPr>
        <p:spPr>
          <a:xfrm>
            <a:off x="9113520" y="179388"/>
            <a:ext cx="2022792" cy="361949"/>
          </a:xfrm>
        </p:spPr>
        <p:txBody>
          <a:bodyPr anchor="ctr">
            <a:normAutofit/>
          </a:bodyPr>
          <a:lstStyle>
            <a:lvl1pPr algn="r">
              <a:lnSpc>
                <a:spcPct val="150000"/>
              </a:lnSpc>
              <a:defRPr sz="802" b="1" spc="100" baseline="0">
                <a:solidFill>
                  <a:schemeClr val="tx1"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 err="1"/>
              <a:t>www.yourcompany.com</a:t>
            </a:r>
            <a:endParaRPr lang="en-US" dirty="0"/>
          </a:p>
        </p:txBody>
      </p:sp>
      <p:sp>
        <p:nvSpPr>
          <p:cNvPr id="26" name="Текст 7"/>
          <p:cNvSpPr>
            <a:spLocks noGrp="1"/>
          </p:cNvSpPr>
          <p:nvPr>
            <p:ph type="body" sz="quarter" idx="41" hasCustomPrompt="1"/>
          </p:nvPr>
        </p:nvSpPr>
        <p:spPr>
          <a:xfrm>
            <a:off x="337016" y="179388"/>
            <a:ext cx="1014264" cy="36194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1000" b="1" spc="300" baseline="0">
                <a:solidFill>
                  <a:schemeClr val="tx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EVA</a:t>
            </a:r>
          </a:p>
        </p:txBody>
      </p:sp>
      <p:sp>
        <p:nvSpPr>
          <p:cNvPr id="13" name="Freeform 13"/>
          <p:cNvSpPr>
            <a:spLocks noEditPoints="1"/>
          </p:cNvSpPr>
          <p:nvPr/>
        </p:nvSpPr>
        <p:spPr bwMode="auto">
          <a:xfrm>
            <a:off x="364765" y="6179530"/>
            <a:ext cx="133472" cy="180662"/>
          </a:xfrm>
          <a:custGeom>
            <a:avLst/>
            <a:gdLst>
              <a:gd name="T0" fmla="*/ 44 w 88"/>
              <a:gd name="T1" fmla="*/ 0 h 128"/>
              <a:gd name="T2" fmla="*/ 0 w 88"/>
              <a:gd name="T3" fmla="*/ 44 h 128"/>
              <a:gd name="T4" fmla="*/ 0 w 88"/>
              <a:gd name="T5" fmla="*/ 84 h 128"/>
              <a:gd name="T6" fmla="*/ 44 w 88"/>
              <a:gd name="T7" fmla="*/ 128 h 128"/>
              <a:gd name="T8" fmla="*/ 88 w 88"/>
              <a:gd name="T9" fmla="*/ 84 h 128"/>
              <a:gd name="T10" fmla="*/ 88 w 88"/>
              <a:gd name="T11" fmla="*/ 44 h 128"/>
              <a:gd name="T12" fmla="*/ 44 w 88"/>
              <a:gd name="T13" fmla="*/ 0 h 128"/>
              <a:gd name="T14" fmla="*/ 80 w 88"/>
              <a:gd name="T15" fmla="*/ 84 h 128"/>
              <a:gd name="T16" fmla="*/ 44 w 88"/>
              <a:gd name="T17" fmla="*/ 120 h 128"/>
              <a:gd name="T18" fmla="*/ 8 w 88"/>
              <a:gd name="T19" fmla="*/ 84 h 128"/>
              <a:gd name="T20" fmla="*/ 8 w 88"/>
              <a:gd name="T21" fmla="*/ 44 h 128"/>
              <a:gd name="T22" fmla="*/ 44 w 88"/>
              <a:gd name="T23" fmla="*/ 8 h 128"/>
              <a:gd name="T24" fmla="*/ 80 w 88"/>
              <a:gd name="T25" fmla="*/ 44 h 128"/>
              <a:gd name="T26" fmla="*/ 80 w 88"/>
              <a:gd name="T27" fmla="*/ 84 h 128"/>
              <a:gd name="T28" fmla="*/ 44 w 88"/>
              <a:gd name="T29" fmla="*/ 28 h 128"/>
              <a:gd name="T30" fmla="*/ 40 w 88"/>
              <a:gd name="T31" fmla="*/ 32 h 128"/>
              <a:gd name="T32" fmla="*/ 40 w 88"/>
              <a:gd name="T33" fmla="*/ 48 h 128"/>
              <a:gd name="T34" fmla="*/ 44 w 88"/>
              <a:gd name="T35" fmla="*/ 52 h 128"/>
              <a:gd name="T36" fmla="*/ 48 w 88"/>
              <a:gd name="T37" fmla="*/ 48 h 128"/>
              <a:gd name="T38" fmla="*/ 48 w 88"/>
              <a:gd name="T39" fmla="*/ 32 h 128"/>
              <a:gd name="T40" fmla="*/ 44 w 88"/>
              <a:gd name="T41" fmla="*/ 28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88" h="128">
                <a:moveTo>
                  <a:pt x="44" y="0"/>
                </a:moveTo>
                <a:cubicBezTo>
                  <a:pt x="20" y="0"/>
                  <a:pt x="0" y="20"/>
                  <a:pt x="0" y="44"/>
                </a:cubicBezTo>
                <a:cubicBezTo>
                  <a:pt x="0" y="84"/>
                  <a:pt x="0" y="84"/>
                  <a:pt x="0" y="84"/>
                </a:cubicBezTo>
                <a:cubicBezTo>
                  <a:pt x="0" y="108"/>
                  <a:pt x="20" y="128"/>
                  <a:pt x="44" y="128"/>
                </a:cubicBezTo>
                <a:cubicBezTo>
                  <a:pt x="68" y="128"/>
                  <a:pt x="88" y="108"/>
                  <a:pt x="88" y="84"/>
                </a:cubicBezTo>
                <a:cubicBezTo>
                  <a:pt x="88" y="44"/>
                  <a:pt x="88" y="44"/>
                  <a:pt x="88" y="44"/>
                </a:cubicBezTo>
                <a:cubicBezTo>
                  <a:pt x="88" y="20"/>
                  <a:pt x="68" y="0"/>
                  <a:pt x="44" y="0"/>
                </a:cubicBezTo>
                <a:close/>
                <a:moveTo>
                  <a:pt x="80" y="84"/>
                </a:moveTo>
                <a:cubicBezTo>
                  <a:pt x="80" y="104"/>
                  <a:pt x="64" y="120"/>
                  <a:pt x="44" y="120"/>
                </a:cubicBezTo>
                <a:cubicBezTo>
                  <a:pt x="24" y="120"/>
                  <a:pt x="8" y="104"/>
                  <a:pt x="8" y="84"/>
                </a:cubicBezTo>
                <a:cubicBezTo>
                  <a:pt x="8" y="44"/>
                  <a:pt x="8" y="44"/>
                  <a:pt x="8" y="44"/>
                </a:cubicBezTo>
                <a:cubicBezTo>
                  <a:pt x="8" y="24"/>
                  <a:pt x="24" y="8"/>
                  <a:pt x="44" y="8"/>
                </a:cubicBezTo>
                <a:cubicBezTo>
                  <a:pt x="64" y="8"/>
                  <a:pt x="80" y="24"/>
                  <a:pt x="80" y="44"/>
                </a:cubicBezTo>
                <a:lnTo>
                  <a:pt x="80" y="84"/>
                </a:lnTo>
                <a:close/>
                <a:moveTo>
                  <a:pt x="44" y="28"/>
                </a:moveTo>
                <a:cubicBezTo>
                  <a:pt x="42" y="28"/>
                  <a:pt x="40" y="30"/>
                  <a:pt x="40" y="32"/>
                </a:cubicBezTo>
                <a:cubicBezTo>
                  <a:pt x="40" y="48"/>
                  <a:pt x="40" y="48"/>
                  <a:pt x="40" y="48"/>
                </a:cubicBezTo>
                <a:cubicBezTo>
                  <a:pt x="40" y="50"/>
                  <a:pt x="42" y="52"/>
                  <a:pt x="44" y="52"/>
                </a:cubicBezTo>
                <a:cubicBezTo>
                  <a:pt x="46" y="52"/>
                  <a:pt x="48" y="50"/>
                  <a:pt x="48" y="48"/>
                </a:cubicBezTo>
                <a:cubicBezTo>
                  <a:pt x="48" y="32"/>
                  <a:pt x="48" y="32"/>
                  <a:pt x="48" y="32"/>
                </a:cubicBezTo>
                <a:cubicBezTo>
                  <a:pt x="48" y="30"/>
                  <a:pt x="46" y="28"/>
                  <a:pt x="44" y="28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70000"/>
            </a:schemeClr>
          </a:solidFill>
          <a:ln>
            <a:noFill/>
          </a:ln>
        </p:spPr>
        <p:txBody>
          <a:bodyPr vert="horz" wrap="square" lIns="45835" tIns="22918" rIns="45835" bIns="22918" numCol="1" anchor="t" anchorCtr="0" compatLnSpc="1">
            <a:prstTxWarp prst="textNoShape">
              <a:avLst/>
            </a:prstTxWarp>
          </a:bodyPr>
          <a:lstStyle/>
          <a:p>
            <a:endParaRPr lang="en-US" sz="902">
              <a:solidFill>
                <a:schemeClr val="tx1"/>
              </a:solidFill>
            </a:endParaRPr>
          </a:p>
        </p:txBody>
      </p:sp>
      <p:sp>
        <p:nvSpPr>
          <p:cNvPr id="16" name="Текст 7"/>
          <p:cNvSpPr>
            <a:spLocks noGrp="1"/>
          </p:cNvSpPr>
          <p:nvPr>
            <p:ph type="body" sz="quarter" idx="42" hasCustomPrompt="1"/>
          </p:nvPr>
        </p:nvSpPr>
        <p:spPr>
          <a:xfrm rot="16200000">
            <a:off x="-117115" y="5147945"/>
            <a:ext cx="1092838" cy="16121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600" b="1" spc="0" baseline="0">
                <a:solidFill>
                  <a:schemeClr val="tx1">
                    <a:alpha val="2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DISCOVER</a:t>
            </a:r>
          </a:p>
        </p:txBody>
      </p:sp>
    </p:spTree>
    <p:extLst>
      <p:ext uri="{BB962C8B-B14F-4D97-AF65-F5344CB8AC3E}">
        <p14:creationId xmlns:p14="http://schemas.microsoft.com/office/powerpoint/2010/main" val="19886048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4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4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4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4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4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4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4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decel="4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4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4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grpId="0" nodeType="withEffect">
                                  <p:stCondLst>
                                    <p:cond delay="2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2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elcome_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Прямоугольник 36"/>
          <p:cNvSpPr/>
          <p:nvPr/>
        </p:nvSpPr>
        <p:spPr>
          <a:xfrm flipH="1">
            <a:off x="6096000" y="0"/>
            <a:ext cx="6096000" cy="6857999"/>
          </a:xfrm>
          <a:prstGeom prst="rect">
            <a:avLst/>
          </a:prstGeom>
          <a:solidFill>
            <a:schemeClr val="tx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2"/>
          </a:p>
        </p:txBody>
      </p:sp>
      <p:sp>
        <p:nvSpPr>
          <p:cNvPr id="19" name="Рисунок 4"/>
          <p:cNvSpPr>
            <a:spLocks noGrp="1"/>
          </p:cNvSpPr>
          <p:nvPr>
            <p:ph type="pic" sz="quarter" idx="19" hasCustomPrompt="1"/>
          </p:nvPr>
        </p:nvSpPr>
        <p:spPr>
          <a:xfrm>
            <a:off x="6096001" y="722314"/>
            <a:ext cx="5040013" cy="5413375"/>
          </a:xfrm>
          <a:solidFill>
            <a:schemeClr val="tx1">
              <a:alpha val="10000"/>
            </a:schemeClr>
          </a:solidFill>
        </p:spPr>
        <p:txBody>
          <a:bodyPr anchor="ctr"/>
          <a:lstStyle>
            <a:lvl1pPr marL="0" marR="0" indent="0" algn="ctr" defTabSz="447203" rtl="0" eaLnBrk="1" fontAlgn="auto" latinLnBrk="0" hangingPunct="1">
              <a:lnSpc>
                <a:spcPct val="150000"/>
              </a:lnSpc>
              <a:spcBef>
                <a:spcPts val="992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lvl1pPr>
          </a:lstStyle>
          <a:p>
            <a:r>
              <a:rPr lang="en-US" dirty="0"/>
              <a:t>Drop your image here</a:t>
            </a:r>
          </a:p>
        </p:txBody>
      </p:sp>
      <p:sp>
        <p:nvSpPr>
          <p:cNvPr id="12" name="Рисунок 4"/>
          <p:cNvSpPr>
            <a:spLocks noGrp="1"/>
          </p:cNvSpPr>
          <p:nvPr>
            <p:ph type="pic" sz="quarter" idx="18" hasCustomPrompt="1"/>
          </p:nvPr>
        </p:nvSpPr>
        <p:spPr>
          <a:xfrm>
            <a:off x="0" y="1"/>
            <a:ext cx="6096000" cy="6858000"/>
          </a:xfrm>
          <a:solidFill>
            <a:schemeClr val="tx1">
              <a:alpha val="10000"/>
            </a:schemeClr>
          </a:solidFill>
        </p:spPr>
        <p:txBody>
          <a:bodyPr anchor="ctr"/>
          <a:lstStyle>
            <a:lvl1pPr marL="0" marR="0" indent="0" algn="ctr" defTabSz="447203" rtl="0" eaLnBrk="1" fontAlgn="auto" latinLnBrk="0" hangingPunct="1">
              <a:lnSpc>
                <a:spcPct val="150000"/>
              </a:lnSpc>
              <a:spcBef>
                <a:spcPts val="992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lvl1pPr>
          </a:lstStyle>
          <a:p>
            <a:r>
              <a:rPr lang="en-US" dirty="0"/>
              <a:t>Drop your image here</a:t>
            </a:r>
          </a:p>
        </p:txBody>
      </p:sp>
      <p:sp>
        <p:nvSpPr>
          <p:cNvPr id="22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136314" y="179388"/>
            <a:ext cx="708023" cy="361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802" b="1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Текст 7"/>
          <p:cNvSpPr>
            <a:spLocks noGrp="1"/>
          </p:cNvSpPr>
          <p:nvPr>
            <p:ph type="body" sz="quarter" idx="40" hasCustomPrompt="1"/>
          </p:nvPr>
        </p:nvSpPr>
        <p:spPr>
          <a:xfrm>
            <a:off x="9113520" y="179388"/>
            <a:ext cx="2022792" cy="361949"/>
          </a:xfrm>
        </p:spPr>
        <p:txBody>
          <a:bodyPr anchor="ctr">
            <a:normAutofit/>
          </a:bodyPr>
          <a:lstStyle>
            <a:lvl1pPr algn="r">
              <a:lnSpc>
                <a:spcPct val="150000"/>
              </a:lnSpc>
              <a:defRPr sz="802" b="1" spc="100" baseline="0">
                <a:solidFill>
                  <a:schemeClr val="tx1"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 err="1"/>
              <a:t>www.yourcompany.com</a:t>
            </a:r>
            <a:endParaRPr lang="en-US" dirty="0"/>
          </a:p>
        </p:txBody>
      </p:sp>
      <p:sp>
        <p:nvSpPr>
          <p:cNvPr id="26" name="Текст 7"/>
          <p:cNvSpPr>
            <a:spLocks noGrp="1"/>
          </p:cNvSpPr>
          <p:nvPr>
            <p:ph type="body" sz="quarter" idx="41" hasCustomPrompt="1"/>
          </p:nvPr>
        </p:nvSpPr>
        <p:spPr>
          <a:xfrm>
            <a:off x="337016" y="179388"/>
            <a:ext cx="1014264" cy="36194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1000" b="1" spc="300" baseline="0">
                <a:solidFill>
                  <a:schemeClr val="tx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EVA</a:t>
            </a:r>
          </a:p>
        </p:txBody>
      </p:sp>
      <p:sp>
        <p:nvSpPr>
          <p:cNvPr id="8" name="Freeform 13"/>
          <p:cNvSpPr>
            <a:spLocks noEditPoints="1"/>
          </p:cNvSpPr>
          <p:nvPr/>
        </p:nvSpPr>
        <p:spPr bwMode="auto">
          <a:xfrm>
            <a:off x="364765" y="6179530"/>
            <a:ext cx="133472" cy="180662"/>
          </a:xfrm>
          <a:custGeom>
            <a:avLst/>
            <a:gdLst>
              <a:gd name="T0" fmla="*/ 44 w 88"/>
              <a:gd name="T1" fmla="*/ 0 h 128"/>
              <a:gd name="T2" fmla="*/ 0 w 88"/>
              <a:gd name="T3" fmla="*/ 44 h 128"/>
              <a:gd name="T4" fmla="*/ 0 w 88"/>
              <a:gd name="T5" fmla="*/ 84 h 128"/>
              <a:gd name="T6" fmla="*/ 44 w 88"/>
              <a:gd name="T7" fmla="*/ 128 h 128"/>
              <a:gd name="T8" fmla="*/ 88 w 88"/>
              <a:gd name="T9" fmla="*/ 84 h 128"/>
              <a:gd name="T10" fmla="*/ 88 w 88"/>
              <a:gd name="T11" fmla="*/ 44 h 128"/>
              <a:gd name="T12" fmla="*/ 44 w 88"/>
              <a:gd name="T13" fmla="*/ 0 h 128"/>
              <a:gd name="T14" fmla="*/ 80 w 88"/>
              <a:gd name="T15" fmla="*/ 84 h 128"/>
              <a:gd name="T16" fmla="*/ 44 w 88"/>
              <a:gd name="T17" fmla="*/ 120 h 128"/>
              <a:gd name="T18" fmla="*/ 8 w 88"/>
              <a:gd name="T19" fmla="*/ 84 h 128"/>
              <a:gd name="T20" fmla="*/ 8 w 88"/>
              <a:gd name="T21" fmla="*/ 44 h 128"/>
              <a:gd name="T22" fmla="*/ 44 w 88"/>
              <a:gd name="T23" fmla="*/ 8 h 128"/>
              <a:gd name="T24" fmla="*/ 80 w 88"/>
              <a:gd name="T25" fmla="*/ 44 h 128"/>
              <a:gd name="T26" fmla="*/ 80 w 88"/>
              <a:gd name="T27" fmla="*/ 84 h 128"/>
              <a:gd name="T28" fmla="*/ 44 w 88"/>
              <a:gd name="T29" fmla="*/ 28 h 128"/>
              <a:gd name="T30" fmla="*/ 40 w 88"/>
              <a:gd name="T31" fmla="*/ 32 h 128"/>
              <a:gd name="T32" fmla="*/ 40 w 88"/>
              <a:gd name="T33" fmla="*/ 48 h 128"/>
              <a:gd name="T34" fmla="*/ 44 w 88"/>
              <a:gd name="T35" fmla="*/ 52 h 128"/>
              <a:gd name="T36" fmla="*/ 48 w 88"/>
              <a:gd name="T37" fmla="*/ 48 h 128"/>
              <a:gd name="T38" fmla="*/ 48 w 88"/>
              <a:gd name="T39" fmla="*/ 32 h 128"/>
              <a:gd name="T40" fmla="*/ 44 w 88"/>
              <a:gd name="T41" fmla="*/ 28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88" h="128">
                <a:moveTo>
                  <a:pt x="44" y="0"/>
                </a:moveTo>
                <a:cubicBezTo>
                  <a:pt x="20" y="0"/>
                  <a:pt x="0" y="20"/>
                  <a:pt x="0" y="44"/>
                </a:cubicBezTo>
                <a:cubicBezTo>
                  <a:pt x="0" y="84"/>
                  <a:pt x="0" y="84"/>
                  <a:pt x="0" y="84"/>
                </a:cubicBezTo>
                <a:cubicBezTo>
                  <a:pt x="0" y="108"/>
                  <a:pt x="20" y="128"/>
                  <a:pt x="44" y="128"/>
                </a:cubicBezTo>
                <a:cubicBezTo>
                  <a:pt x="68" y="128"/>
                  <a:pt x="88" y="108"/>
                  <a:pt x="88" y="84"/>
                </a:cubicBezTo>
                <a:cubicBezTo>
                  <a:pt x="88" y="44"/>
                  <a:pt x="88" y="44"/>
                  <a:pt x="88" y="44"/>
                </a:cubicBezTo>
                <a:cubicBezTo>
                  <a:pt x="88" y="20"/>
                  <a:pt x="68" y="0"/>
                  <a:pt x="44" y="0"/>
                </a:cubicBezTo>
                <a:close/>
                <a:moveTo>
                  <a:pt x="80" y="84"/>
                </a:moveTo>
                <a:cubicBezTo>
                  <a:pt x="80" y="104"/>
                  <a:pt x="64" y="120"/>
                  <a:pt x="44" y="120"/>
                </a:cubicBezTo>
                <a:cubicBezTo>
                  <a:pt x="24" y="120"/>
                  <a:pt x="8" y="104"/>
                  <a:pt x="8" y="84"/>
                </a:cubicBezTo>
                <a:cubicBezTo>
                  <a:pt x="8" y="44"/>
                  <a:pt x="8" y="44"/>
                  <a:pt x="8" y="44"/>
                </a:cubicBezTo>
                <a:cubicBezTo>
                  <a:pt x="8" y="24"/>
                  <a:pt x="24" y="8"/>
                  <a:pt x="44" y="8"/>
                </a:cubicBezTo>
                <a:cubicBezTo>
                  <a:pt x="64" y="8"/>
                  <a:pt x="80" y="24"/>
                  <a:pt x="80" y="44"/>
                </a:cubicBezTo>
                <a:lnTo>
                  <a:pt x="80" y="84"/>
                </a:lnTo>
                <a:close/>
                <a:moveTo>
                  <a:pt x="44" y="28"/>
                </a:moveTo>
                <a:cubicBezTo>
                  <a:pt x="42" y="28"/>
                  <a:pt x="40" y="30"/>
                  <a:pt x="40" y="32"/>
                </a:cubicBezTo>
                <a:cubicBezTo>
                  <a:pt x="40" y="48"/>
                  <a:pt x="40" y="48"/>
                  <a:pt x="40" y="48"/>
                </a:cubicBezTo>
                <a:cubicBezTo>
                  <a:pt x="40" y="50"/>
                  <a:pt x="42" y="52"/>
                  <a:pt x="44" y="52"/>
                </a:cubicBezTo>
                <a:cubicBezTo>
                  <a:pt x="46" y="52"/>
                  <a:pt x="48" y="50"/>
                  <a:pt x="48" y="48"/>
                </a:cubicBezTo>
                <a:cubicBezTo>
                  <a:pt x="48" y="32"/>
                  <a:pt x="48" y="32"/>
                  <a:pt x="48" y="32"/>
                </a:cubicBezTo>
                <a:cubicBezTo>
                  <a:pt x="48" y="30"/>
                  <a:pt x="46" y="28"/>
                  <a:pt x="44" y="28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70000"/>
            </a:schemeClr>
          </a:solidFill>
          <a:ln>
            <a:noFill/>
          </a:ln>
        </p:spPr>
        <p:txBody>
          <a:bodyPr vert="horz" wrap="square" lIns="45835" tIns="22918" rIns="45835" bIns="22918" numCol="1" anchor="t" anchorCtr="0" compatLnSpc="1">
            <a:prstTxWarp prst="textNoShape">
              <a:avLst/>
            </a:prstTxWarp>
          </a:bodyPr>
          <a:lstStyle/>
          <a:p>
            <a:endParaRPr lang="en-US" sz="902">
              <a:solidFill>
                <a:schemeClr val="tx1"/>
              </a:solidFill>
            </a:endParaRPr>
          </a:p>
        </p:txBody>
      </p:sp>
      <p:sp>
        <p:nvSpPr>
          <p:cNvPr id="9" name="Текст 7"/>
          <p:cNvSpPr>
            <a:spLocks noGrp="1"/>
          </p:cNvSpPr>
          <p:nvPr>
            <p:ph type="body" sz="quarter" idx="42" hasCustomPrompt="1"/>
          </p:nvPr>
        </p:nvSpPr>
        <p:spPr>
          <a:xfrm rot="16200000">
            <a:off x="-117115" y="5147945"/>
            <a:ext cx="1092838" cy="16121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600" b="1" spc="0" baseline="0">
                <a:solidFill>
                  <a:schemeClr val="tx1">
                    <a:alpha val="2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DISCOVER</a:t>
            </a:r>
          </a:p>
        </p:txBody>
      </p:sp>
    </p:spTree>
    <p:extLst>
      <p:ext uri="{BB962C8B-B14F-4D97-AF65-F5344CB8AC3E}">
        <p14:creationId xmlns:p14="http://schemas.microsoft.com/office/powerpoint/2010/main" val="32733547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4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Welcome_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Рисунок 4"/>
          <p:cNvSpPr>
            <a:spLocks noGrp="1"/>
          </p:cNvSpPr>
          <p:nvPr>
            <p:ph type="pic" sz="quarter" idx="19" hasCustomPrompt="1"/>
          </p:nvPr>
        </p:nvSpPr>
        <p:spPr>
          <a:xfrm>
            <a:off x="6096000" y="722313"/>
            <a:ext cx="5061890" cy="5413376"/>
          </a:xfrm>
          <a:solidFill>
            <a:schemeClr val="tx1">
              <a:alpha val="10000"/>
            </a:schemeClr>
          </a:solidFill>
        </p:spPr>
        <p:txBody>
          <a:bodyPr anchor="ctr"/>
          <a:lstStyle>
            <a:lvl1pPr marL="0" marR="0" indent="0" algn="ctr" defTabSz="447203" rtl="0" eaLnBrk="1" fontAlgn="auto" latinLnBrk="0" hangingPunct="1">
              <a:lnSpc>
                <a:spcPct val="150000"/>
              </a:lnSpc>
              <a:spcBef>
                <a:spcPts val="992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lvl1pPr>
          </a:lstStyle>
          <a:p>
            <a:r>
              <a:rPr lang="en-US" dirty="0"/>
              <a:t>Drop your image here</a:t>
            </a:r>
          </a:p>
        </p:txBody>
      </p:sp>
      <p:sp>
        <p:nvSpPr>
          <p:cNvPr id="12" name="Рисунок 4"/>
          <p:cNvSpPr>
            <a:spLocks noGrp="1"/>
          </p:cNvSpPr>
          <p:nvPr>
            <p:ph type="pic" sz="quarter" idx="18" hasCustomPrompt="1"/>
          </p:nvPr>
        </p:nvSpPr>
        <p:spPr>
          <a:xfrm>
            <a:off x="1055186" y="722314"/>
            <a:ext cx="5040814" cy="5413375"/>
          </a:xfrm>
          <a:solidFill>
            <a:schemeClr val="tx1">
              <a:alpha val="10000"/>
            </a:schemeClr>
          </a:solidFill>
        </p:spPr>
        <p:txBody>
          <a:bodyPr anchor="ctr"/>
          <a:lstStyle>
            <a:lvl1pPr marL="0" marR="0" indent="0" algn="ctr" defTabSz="447203" rtl="0" eaLnBrk="1" fontAlgn="auto" latinLnBrk="0" hangingPunct="1">
              <a:lnSpc>
                <a:spcPct val="150000"/>
              </a:lnSpc>
              <a:spcBef>
                <a:spcPts val="992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lvl1pPr>
          </a:lstStyle>
          <a:p>
            <a:r>
              <a:rPr lang="en-US" dirty="0"/>
              <a:t>Drop your image here</a:t>
            </a:r>
          </a:p>
        </p:txBody>
      </p:sp>
      <p:cxnSp>
        <p:nvCxnSpPr>
          <p:cNvPr id="16" name="Прямая соединительная линия 15"/>
          <p:cNvCxnSpPr/>
          <p:nvPr/>
        </p:nvCxnSpPr>
        <p:spPr>
          <a:xfrm flipH="1">
            <a:off x="8975892" y="1"/>
            <a:ext cx="884" cy="54119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/>
          <p:cNvCxnSpPr/>
          <p:nvPr/>
        </p:nvCxnSpPr>
        <p:spPr>
          <a:xfrm>
            <a:off x="334610" y="1263840"/>
            <a:ext cx="0" cy="10823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единительная линия 17"/>
          <p:cNvCxnSpPr/>
          <p:nvPr/>
        </p:nvCxnSpPr>
        <p:spPr>
          <a:xfrm>
            <a:off x="11860582" y="2200420"/>
            <a:ext cx="0" cy="339453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136314" y="179388"/>
            <a:ext cx="708023" cy="361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802" b="1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Текст 7"/>
          <p:cNvSpPr>
            <a:spLocks noGrp="1"/>
          </p:cNvSpPr>
          <p:nvPr>
            <p:ph type="body" sz="quarter" idx="40" hasCustomPrompt="1"/>
          </p:nvPr>
        </p:nvSpPr>
        <p:spPr>
          <a:xfrm>
            <a:off x="9113520" y="179388"/>
            <a:ext cx="2022792" cy="361949"/>
          </a:xfrm>
        </p:spPr>
        <p:txBody>
          <a:bodyPr anchor="ctr">
            <a:normAutofit/>
          </a:bodyPr>
          <a:lstStyle>
            <a:lvl1pPr algn="r">
              <a:lnSpc>
                <a:spcPct val="150000"/>
              </a:lnSpc>
              <a:defRPr sz="802" b="1" spc="100" baseline="0">
                <a:solidFill>
                  <a:schemeClr val="tx1"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 err="1"/>
              <a:t>www.yourcompany.com</a:t>
            </a:r>
            <a:endParaRPr lang="en-US" dirty="0"/>
          </a:p>
        </p:txBody>
      </p:sp>
      <p:sp>
        <p:nvSpPr>
          <p:cNvPr id="26" name="Текст 7"/>
          <p:cNvSpPr>
            <a:spLocks noGrp="1"/>
          </p:cNvSpPr>
          <p:nvPr>
            <p:ph type="body" sz="quarter" idx="41" hasCustomPrompt="1"/>
          </p:nvPr>
        </p:nvSpPr>
        <p:spPr>
          <a:xfrm>
            <a:off x="337016" y="179388"/>
            <a:ext cx="1014264" cy="36194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1000" b="1" spc="300" baseline="0">
                <a:solidFill>
                  <a:schemeClr val="tx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EVA</a:t>
            </a:r>
          </a:p>
        </p:txBody>
      </p:sp>
      <p:sp>
        <p:nvSpPr>
          <p:cNvPr id="13" name="Freeform 13"/>
          <p:cNvSpPr>
            <a:spLocks noEditPoints="1"/>
          </p:cNvSpPr>
          <p:nvPr/>
        </p:nvSpPr>
        <p:spPr bwMode="auto">
          <a:xfrm>
            <a:off x="364765" y="6179530"/>
            <a:ext cx="133472" cy="180662"/>
          </a:xfrm>
          <a:custGeom>
            <a:avLst/>
            <a:gdLst>
              <a:gd name="T0" fmla="*/ 44 w 88"/>
              <a:gd name="T1" fmla="*/ 0 h 128"/>
              <a:gd name="T2" fmla="*/ 0 w 88"/>
              <a:gd name="T3" fmla="*/ 44 h 128"/>
              <a:gd name="T4" fmla="*/ 0 w 88"/>
              <a:gd name="T5" fmla="*/ 84 h 128"/>
              <a:gd name="T6" fmla="*/ 44 w 88"/>
              <a:gd name="T7" fmla="*/ 128 h 128"/>
              <a:gd name="T8" fmla="*/ 88 w 88"/>
              <a:gd name="T9" fmla="*/ 84 h 128"/>
              <a:gd name="T10" fmla="*/ 88 w 88"/>
              <a:gd name="T11" fmla="*/ 44 h 128"/>
              <a:gd name="T12" fmla="*/ 44 w 88"/>
              <a:gd name="T13" fmla="*/ 0 h 128"/>
              <a:gd name="T14" fmla="*/ 80 w 88"/>
              <a:gd name="T15" fmla="*/ 84 h 128"/>
              <a:gd name="T16" fmla="*/ 44 w 88"/>
              <a:gd name="T17" fmla="*/ 120 h 128"/>
              <a:gd name="T18" fmla="*/ 8 w 88"/>
              <a:gd name="T19" fmla="*/ 84 h 128"/>
              <a:gd name="T20" fmla="*/ 8 w 88"/>
              <a:gd name="T21" fmla="*/ 44 h 128"/>
              <a:gd name="T22" fmla="*/ 44 w 88"/>
              <a:gd name="T23" fmla="*/ 8 h 128"/>
              <a:gd name="T24" fmla="*/ 80 w 88"/>
              <a:gd name="T25" fmla="*/ 44 h 128"/>
              <a:gd name="T26" fmla="*/ 80 w 88"/>
              <a:gd name="T27" fmla="*/ 84 h 128"/>
              <a:gd name="T28" fmla="*/ 44 w 88"/>
              <a:gd name="T29" fmla="*/ 28 h 128"/>
              <a:gd name="T30" fmla="*/ 40 w 88"/>
              <a:gd name="T31" fmla="*/ 32 h 128"/>
              <a:gd name="T32" fmla="*/ 40 w 88"/>
              <a:gd name="T33" fmla="*/ 48 h 128"/>
              <a:gd name="T34" fmla="*/ 44 w 88"/>
              <a:gd name="T35" fmla="*/ 52 h 128"/>
              <a:gd name="T36" fmla="*/ 48 w 88"/>
              <a:gd name="T37" fmla="*/ 48 h 128"/>
              <a:gd name="T38" fmla="*/ 48 w 88"/>
              <a:gd name="T39" fmla="*/ 32 h 128"/>
              <a:gd name="T40" fmla="*/ 44 w 88"/>
              <a:gd name="T41" fmla="*/ 28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88" h="128">
                <a:moveTo>
                  <a:pt x="44" y="0"/>
                </a:moveTo>
                <a:cubicBezTo>
                  <a:pt x="20" y="0"/>
                  <a:pt x="0" y="20"/>
                  <a:pt x="0" y="44"/>
                </a:cubicBezTo>
                <a:cubicBezTo>
                  <a:pt x="0" y="84"/>
                  <a:pt x="0" y="84"/>
                  <a:pt x="0" y="84"/>
                </a:cubicBezTo>
                <a:cubicBezTo>
                  <a:pt x="0" y="108"/>
                  <a:pt x="20" y="128"/>
                  <a:pt x="44" y="128"/>
                </a:cubicBezTo>
                <a:cubicBezTo>
                  <a:pt x="68" y="128"/>
                  <a:pt x="88" y="108"/>
                  <a:pt x="88" y="84"/>
                </a:cubicBezTo>
                <a:cubicBezTo>
                  <a:pt x="88" y="44"/>
                  <a:pt x="88" y="44"/>
                  <a:pt x="88" y="44"/>
                </a:cubicBezTo>
                <a:cubicBezTo>
                  <a:pt x="88" y="20"/>
                  <a:pt x="68" y="0"/>
                  <a:pt x="44" y="0"/>
                </a:cubicBezTo>
                <a:close/>
                <a:moveTo>
                  <a:pt x="80" y="84"/>
                </a:moveTo>
                <a:cubicBezTo>
                  <a:pt x="80" y="104"/>
                  <a:pt x="64" y="120"/>
                  <a:pt x="44" y="120"/>
                </a:cubicBezTo>
                <a:cubicBezTo>
                  <a:pt x="24" y="120"/>
                  <a:pt x="8" y="104"/>
                  <a:pt x="8" y="84"/>
                </a:cubicBezTo>
                <a:cubicBezTo>
                  <a:pt x="8" y="44"/>
                  <a:pt x="8" y="44"/>
                  <a:pt x="8" y="44"/>
                </a:cubicBezTo>
                <a:cubicBezTo>
                  <a:pt x="8" y="24"/>
                  <a:pt x="24" y="8"/>
                  <a:pt x="44" y="8"/>
                </a:cubicBezTo>
                <a:cubicBezTo>
                  <a:pt x="64" y="8"/>
                  <a:pt x="80" y="24"/>
                  <a:pt x="80" y="44"/>
                </a:cubicBezTo>
                <a:lnTo>
                  <a:pt x="80" y="84"/>
                </a:lnTo>
                <a:close/>
                <a:moveTo>
                  <a:pt x="44" y="28"/>
                </a:moveTo>
                <a:cubicBezTo>
                  <a:pt x="42" y="28"/>
                  <a:pt x="40" y="30"/>
                  <a:pt x="40" y="32"/>
                </a:cubicBezTo>
                <a:cubicBezTo>
                  <a:pt x="40" y="48"/>
                  <a:pt x="40" y="48"/>
                  <a:pt x="40" y="48"/>
                </a:cubicBezTo>
                <a:cubicBezTo>
                  <a:pt x="40" y="50"/>
                  <a:pt x="42" y="52"/>
                  <a:pt x="44" y="52"/>
                </a:cubicBezTo>
                <a:cubicBezTo>
                  <a:pt x="46" y="52"/>
                  <a:pt x="48" y="50"/>
                  <a:pt x="48" y="48"/>
                </a:cubicBezTo>
                <a:cubicBezTo>
                  <a:pt x="48" y="32"/>
                  <a:pt x="48" y="32"/>
                  <a:pt x="48" y="32"/>
                </a:cubicBezTo>
                <a:cubicBezTo>
                  <a:pt x="48" y="30"/>
                  <a:pt x="46" y="28"/>
                  <a:pt x="44" y="28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70000"/>
            </a:schemeClr>
          </a:solidFill>
          <a:ln>
            <a:noFill/>
          </a:ln>
        </p:spPr>
        <p:txBody>
          <a:bodyPr vert="horz" wrap="square" lIns="45835" tIns="22918" rIns="45835" bIns="22918" numCol="1" anchor="t" anchorCtr="0" compatLnSpc="1">
            <a:prstTxWarp prst="textNoShape">
              <a:avLst/>
            </a:prstTxWarp>
          </a:bodyPr>
          <a:lstStyle/>
          <a:p>
            <a:endParaRPr lang="en-US" sz="902">
              <a:solidFill>
                <a:schemeClr val="tx1"/>
              </a:solidFill>
            </a:endParaRPr>
          </a:p>
        </p:txBody>
      </p:sp>
      <p:sp>
        <p:nvSpPr>
          <p:cNvPr id="21" name="Текст 7"/>
          <p:cNvSpPr>
            <a:spLocks noGrp="1"/>
          </p:cNvSpPr>
          <p:nvPr>
            <p:ph type="body" sz="quarter" idx="42" hasCustomPrompt="1"/>
          </p:nvPr>
        </p:nvSpPr>
        <p:spPr>
          <a:xfrm rot="16200000">
            <a:off x="-117115" y="5147945"/>
            <a:ext cx="1092838" cy="16121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600" b="1" spc="0" baseline="0">
                <a:solidFill>
                  <a:schemeClr val="tx1">
                    <a:alpha val="2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DISCOVER</a:t>
            </a:r>
          </a:p>
        </p:txBody>
      </p:sp>
    </p:spTree>
    <p:extLst>
      <p:ext uri="{BB962C8B-B14F-4D97-AF65-F5344CB8AC3E}">
        <p14:creationId xmlns:p14="http://schemas.microsoft.com/office/powerpoint/2010/main" val="228810533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4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4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4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4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4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elcome_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Рисунок 4"/>
          <p:cNvSpPr>
            <a:spLocks noGrp="1"/>
          </p:cNvSpPr>
          <p:nvPr>
            <p:ph type="pic" sz="quarter" idx="18" hasCustomPrompt="1"/>
          </p:nvPr>
        </p:nvSpPr>
        <p:spPr>
          <a:xfrm>
            <a:off x="1055989" y="722314"/>
            <a:ext cx="10080025" cy="5413375"/>
          </a:xfrm>
          <a:solidFill>
            <a:schemeClr val="tx1">
              <a:alpha val="10000"/>
            </a:schemeClr>
          </a:solidFill>
        </p:spPr>
        <p:txBody>
          <a:bodyPr anchor="ctr"/>
          <a:lstStyle>
            <a:lvl1pPr marL="0" marR="0" indent="0" algn="ctr" defTabSz="447203" rtl="0" eaLnBrk="1" fontAlgn="auto" latinLnBrk="0" hangingPunct="1">
              <a:lnSpc>
                <a:spcPct val="150000"/>
              </a:lnSpc>
              <a:spcBef>
                <a:spcPts val="992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lvl1pPr>
          </a:lstStyle>
          <a:p>
            <a:r>
              <a:rPr lang="en-US" dirty="0"/>
              <a:t>Drop your image here</a:t>
            </a:r>
          </a:p>
        </p:txBody>
      </p:sp>
      <p:cxnSp>
        <p:nvCxnSpPr>
          <p:cNvPr id="30" name="Прямая соединительная линия 29"/>
          <p:cNvCxnSpPr/>
          <p:nvPr/>
        </p:nvCxnSpPr>
        <p:spPr>
          <a:xfrm>
            <a:off x="3938769" y="857948"/>
            <a:ext cx="0" cy="2454807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Прямая соединительная линия 31"/>
          <p:cNvCxnSpPr/>
          <p:nvPr/>
        </p:nvCxnSpPr>
        <p:spPr>
          <a:xfrm flipH="1">
            <a:off x="3216107" y="5594956"/>
            <a:ext cx="884" cy="126304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Прямая соединительная линия 32"/>
          <p:cNvCxnSpPr/>
          <p:nvPr/>
        </p:nvCxnSpPr>
        <p:spPr>
          <a:xfrm flipH="1">
            <a:off x="8977497" y="886501"/>
            <a:ext cx="884" cy="541191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Прямая соединительная линия 33"/>
          <p:cNvCxnSpPr/>
          <p:nvPr/>
        </p:nvCxnSpPr>
        <p:spPr>
          <a:xfrm>
            <a:off x="334610" y="1263840"/>
            <a:ext cx="0" cy="1082381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Прямая соединительная линия 34"/>
          <p:cNvCxnSpPr/>
          <p:nvPr/>
        </p:nvCxnSpPr>
        <p:spPr>
          <a:xfrm>
            <a:off x="10425067" y="1117243"/>
            <a:ext cx="0" cy="3394539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Прямая соединительная линия 35"/>
          <p:cNvCxnSpPr/>
          <p:nvPr/>
        </p:nvCxnSpPr>
        <p:spPr>
          <a:xfrm>
            <a:off x="6816575" y="0"/>
            <a:ext cx="0" cy="3789926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Заголовок 17"/>
          <p:cNvSpPr>
            <a:spLocks noGrp="1"/>
          </p:cNvSpPr>
          <p:nvPr>
            <p:ph type="title" hasCustomPrompt="1"/>
          </p:nvPr>
        </p:nvSpPr>
        <p:spPr>
          <a:xfrm>
            <a:off x="1077064" y="3609975"/>
            <a:ext cx="10058950" cy="1984981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r">
              <a:defRPr sz="7666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13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136314" y="179388"/>
            <a:ext cx="708023" cy="361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802" b="1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Текст 7"/>
          <p:cNvSpPr>
            <a:spLocks noGrp="1"/>
          </p:cNvSpPr>
          <p:nvPr>
            <p:ph type="body" sz="quarter" idx="40" hasCustomPrompt="1"/>
          </p:nvPr>
        </p:nvSpPr>
        <p:spPr>
          <a:xfrm>
            <a:off x="9113520" y="179388"/>
            <a:ext cx="2022792" cy="361949"/>
          </a:xfrm>
        </p:spPr>
        <p:txBody>
          <a:bodyPr anchor="ctr">
            <a:normAutofit/>
          </a:bodyPr>
          <a:lstStyle>
            <a:lvl1pPr algn="r">
              <a:lnSpc>
                <a:spcPct val="150000"/>
              </a:lnSpc>
              <a:defRPr sz="802" b="1" spc="100" baseline="0">
                <a:solidFill>
                  <a:schemeClr val="tx1"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 err="1"/>
              <a:t>www.yourcompany.com</a:t>
            </a:r>
            <a:endParaRPr lang="en-US" dirty="0"/>
          </a:p>
        </p:txBody>
      </p:sp>
      <p:sp>
        <p:nvSpPr>
          <p:cNvPr id="17" name="Текст 7"/>
          <p:cNvSpPr>
            <a:spLocks noGrp="1"/>
          </p:cNvSpPr>
          <p:nvPr>
            <p:ph type="body" sz="quarter" idx="41" hasCustomPrompt="1"/>
          </p:nvPr>
        </p:nvSpPr>
        <p:spPr>
          <a:xfrm>
            <a:off x="337016" y="179388"/>
            <a:ext cx="1014264" cy="36194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1000" b="1" spc="300" baseline="0">
                <a:solidFill>
                  <a:schemeClr val="tx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EVA</a:t>
            </a:r>
          </a:p>
        </p:txBody>
      </p:sp>
      <p:sp>
        <p:nvSpPr>
          <p:cNvPr id="14" name="Freeform 13"/>
          <p:cNvSpPr>
            <a:spLocks noEditPoints="1"/>
          </p:cNvSpPr>
          <p:nvPr/>
        </p:nvSpPr>
        <p:spPr bwMode="auto">
          <a:xfrm>
            <a:off x="364765" y="6179530"/>
            <a:ext cx="133472" cy="180662"/>
          </a:xfrm>
          <a:custGeom>
            <a:avLst/>
            <a:gdLst>
              <a:gd name="T0" fmla="*/ 44 w 88"/>
              <a:gd name="T1" fmla="*/ 0 h 128"/>
              <a:gd name="T2" fmla="*/ 0 w 88"/>
              <a:gd name="T3" fmla="*/ 44 h 128"/>
              <a:gd name="T4" fmla="*/ 0 w 88"/>
              <a:gd name="T5" fmla="*/ 84 h 128"/>
              <a:gd name="T6" fmla="*/ 44 w 88"/>
              <a:gd name="T7" fmla="*/ 128 h 128"/>
              <a:gd name="T8" fmla="*/ 88 w 88"/>
              <a:gd name="T9" fmla="*/ 84 h 128"/>
              <a:gd name="T10" fmla="*/ 88 w 88"/>
              <a:gd name="T11" fmla="*/ 44 h 128"/>
              <a:gd name="T12" fmla="*/ 44 w 88"/>
              <a:gd name="T13" fmla="*/ 0 h 128"/>
              <a:gd name="T14" fmla="*/ 80 w 88"/>
              <a:gd name="T15" fmla="*/ 84 h 128"/>
              <a:gd name="T16" fmla="*/ 44 w 88"/>
              <a:gd name="T17" fmla="*/ 120 h 128"/>
              <a:gd name="T18" fmla="*/ 8 w 88"/>
              <a:gd name="T19" fmla="*/ 84 h 128"/>
              <a:gd name="T20" fmla="*/ 8 w 88"/>
              <a:gd name="T21" fmla="*/ 44 h 128"/>
              <a:gd name="T22" fmla="*/ 44 w 88"/>
              <a:gd name="T23" fmla="*/ 8 h 128"/>
              <a:gd name="T24" fmla="*/ 80 w 88"/>
              <a:gd name="T25" fmla="*/ 44 h 128"/>
              <a:gd name="T26" fmla="*/ 80 w 88"/>
              <a:gd name="T27" fmla="*/ 84 h 128"/>
              <a:gd name="T28" fmla="*/ 44 w 88"/>
              <a:gd name="T29" fmla="*/ 28 h 128"/>
              <a:gd name="T30" fmla="*/ 40 w 88"/>
              <a:gd name="T31" fmla="*/ 32 h 128"/>
              <a:gd name="T32" fmla="*/ 40 w 88"/>
              <a:gd name="T33" fmla="*/ 48 h 128"/>
              <a:gd name="T34" fmla="*/ 44 w 88"/>
              <a:gd name="T35" fmla="*/ 52 h 128"/>
              <a:gd name="T36" fmla="*/ 48 w 88"/>
              <a:gd name="T37" fmla="*/ 48 h 128"/>
              <a:gd name="T38" fmla="*/ 48 w 88"/>
              <a:gd name="T39" fmla="*/ 32 h 128"/>
              <a:gd name="T40" fmla="*/ 44 w 88"/>
              <a:gd name="T41" fmla="*/ 28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88" h="128">
                <a:moveTo>
                  <a:pt x="44" y="0"/>
                </a:moveTo>
                <a:cubicBezTo>
                  <a:pt x="20" y="0"/>
                  <a:pt x="0" y="20"/>
                  <a:pt x="0" y="44"/>
                </a:cubicBezTo>
                <a:cubicBezTo>
                  <a:pt x="0" y="84"/>
                  <a:pt x="0" y="84"/>
                  <a:pt x="0" y="84"/>
                </a:cubicBezTo>
                <a:cubicBezTo>
                  <a:pt x="0" y="108"/>
                  <a:pt x="20" y="128"/>
                  <a:pt x="44" y="128"/>
                </a:cubicBezTo>
                <a:cubicBezTo>
                  <a:pt x="68" y="128"/>
                  <a:pt x="88" y="108"/>
                  <a:pt x="88" y="84"/>
                </a:cubicBezTo>
                <a:cubicBezTo>
                  <a:pt x="88" y="44"/>
                  <a:pt x="88" y="44"/>
                  <a:pt x="88" y="44"/>
                </a:cubicBezTo>
                <a:cubicBezTo>
                  <a:pt x="88" y="20"/>
                  <a:pt x="68" y="0"/>
                  <a:pt x="44" y="0"/>
                </a:cubicBezTo>
                <a:close/>
                <a:moveTo>
                  <a:pt x="80" y="84"/>
                </a:moveTo>
                <a:cubicBezTo>
                  <a:pt x="80" y="104"/>
                  <a:pt x="64" y="120"/>
                  <a:pt x="44" y="120"/>
                </a:cubicBezTo>
                <a:cubicBezTo>
                  <a:pt x="24" y="120"/>
                  <a:pt x="8" y="104"/>
                  <a:pt x="8" y="84"/>
                </a:cubicBezTo>
                <a:cubicBezTo>
                  <a:pt x="8" y="44"/>
                  <a:pt x="8" y="44"/>
                  <a:pt x="8" y="44"/>
                </a:cubicBezTo>
                <a:cubicBezTo>
                  <a:pt x="8" y="24"/>
                  <a:pt x="24" y="8"/>
                  <a:pt x="44" y="8"/>
                </a:cubicBezTo>
                <a:cubicBezTo>
                  <a:pt x="64" y="8"/>
                  <a:pt x="80" y="24"/>
                  <a:pt x="80" y="44"/>
                </a:cubicBezTo>
                <a:lnTo>
                  <a:pt x="80" y="84"/>
                </a:lnTo>
                <a:close/>
                <a:moveTo>
                  <a:pt x="44" y="28"/>
                </a:moveTo>
                <a:cubicBezTo>
                  <a:pt x="42" y="28"/>
                  <a:pt x="40" y="30"/>
                  <a:pt x="40" y="32"/>
                </a:cubicBezTo>
                <a:cubicBezTo>
                  <a:pt x="40" y="48"/>
                  <a:pt x="40" y="48"/>
                  <a:pt x="40" y="48"/>
                </a:cubicBezTo>
                <a:cubicBezTo>
                  <a:pt x="40" y="50"/>
                  <a:pt x="42" y="52"/>
                  <a:pt x="44" y="52"/>
                </a:cubicBezTo>
                <a:cubicBezTo>
                  <a:pt x="46" y="52"/>
                  <a:pt x="48" y="50"/>
                  <a:pt x="48" y="48"/>
                </a:cubicBezTo>
                <a:cubicBezTo>
                  <a:pt x="48" y="32"/>
                  <a:pt x="48" y="32"/>
                  <a:pt x="48" y="32"/>
                </a:cubicBezTo>
                <a:cubicBezTo>
                  <a:pt x="48" y="30"/>
                  <a:pt x="46" y="28"/>
                  <a:pt x="44" y="28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70000"/>
            </a:schemeClr>
          </a:solidFill>
          <a:ln>
            <a:noFill/>
          </a:ln>
        </p:spPr>
        <p:txBody>
          <a:bodyPr vert="horz" wrap="square" lIns="45835" tIns="22918" rIns="45835" bIns="22918" numCol="1" anchor="t" anchorCtr="0" compatLnSpc="1">
            <a:prstTxWarp prst="textNoShape">
              <a:avLst/>
            </a:prstTxWarp>
          </a:bodyPr>
          <a:lstStyle/>
          <a:p>
            <a:endParaRPr lang="en-US" sz="902">
              <a:solidFill>
                <a:schemeClr val="tx1"/>
              </a:solidFill>
            </a:endParaRPr>
          </a:p>
        </p:txBody>
      </p:sp>
      <p:sp>
        <p:nvSpPr>
          <p:cNvPr id="16" name="Текст 7"/>
          <p:cNvSpPr>
            <a:spLocks noGrp="1"/>
          </p:cNvSpPr>
          <p:nvPr>
            <p:ph type="body" sz="quarter" idx="42" hasCustomPrompt="1"/>
          </p:nvPr>
        </p:nvSpPr>
        <p:spPr>
          <a:xfrm rot="16200000">
            <a:off x="-117115" y="5147945"/>
            <a:ext cx="1092838" cy="16121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600" b="1" spc="0" baseline="0">
                <a:solidFill>
                  <a:schemeClr val="tx1">
                    <a:alpha val="2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DISCOVER</a:t>
            </a:r>
          </a:p>
        </p:txBody>
      </p:sp>
    </p:spTree>
    <p:extLst>
      <p:ext uri="{BB962C8B-B14F-4D97-AF65-F5344CB8AC3E}">
        <p14:creationId xmlns:p14="http://schemas.microsoft.com/office/powerpoint/2010/main" val="387704559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4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4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4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4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4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4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4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4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4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4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4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4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elcome_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6096001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2"/>
          </a:p>
        </p:txBody>
      </p:sp>
      <p:sp>
        <p:nvSpPr>
          <p:cNvPr id="13" name="Прямоугольник 12"/>
          <p:cNvSpPr/>
          <p:nvPr/>
        </p:nvSpPr>
        <p:spPr>
          <a:xfrm>
            <a:off x="6096002" y="398"/>
            <a:ext cx="6092789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2"/>
          </a:p>
        </p:txBody>
      </p:sp>
      <p:sp>
        <p:nvSpPr>
          <p:cNvPr id="7" name="Рисунок 13"/>
          <p:cNvSpPr>
            <a:spLocks noGrp="1"/>
          </p:cNvSpPr>
          <p:nvPr>
            <p:ph type="pic" sz="quarter" idx="10" hasCustomPrompt="1"/>
          </p:nvPr>
        </p:nvSpPr>
        <p:spPr>
          <a:xfrm>
            <a:off x="6816726" y="1263650"/>
            <a:ext cx="4317613" cy="5594351"/>
          </a:xfrm>
          <a:prstGeom prst="rect">
            <a:avLst/>
          </a:prstGeom>
          <a:solidFill>
            <a:schemeClr val="tx1">
              <a:alpha val="10000"/>
            </a:schemeClr>
          </a:solidFill>
        </p:spPr>
        <p:txBody>
          <a:bodyPr anchor="ctr"/>
          <a:lstStyle>
            <a:lvl1pPr marL="0" indent="0" algn="ctr">
              <a:buNone/>
              <a:defRPr sz="1003" baseline="0"/>
            </a:lvl1pPr>
          </a:lstStyle>
          <a:p>
            <a:r>
              <a:rPr lang="en-US" dirty="0"/>
              <a:t>Drop your image here</a:t>
            </a:r>
          </a:p>
        </p:txBody>
      </p:sp>
      <p:sp>
        <p:nvSpPr>
          <p:cNvPr id="8" name="Рисунок 13"/>
          <p:cNvSpPr>
            <a:spLocks noGrp="1"/>
          </p:cNvSpPr>
          <p:nvPr>
            <p:ph type="pic" sz="quarter" idx="13" hasCustomPrompt="1"/>
          </p:nvPr>
        </p:nvSpPr>
        <p:spPr>
          <a:xfrm>
            <a:off x="1063141" y="2"/>
            <a:ext cx="4312135" cy="5594349"/>
          </a:xfrm>
          <a:prstGeom prst="rect">
            <a:avLst/>
          </a:prstGeom>
          <a:solidFill>
            <a:schemeClr val="tx1">
              <a:alpha val="10000"/>
            </a:schemeClr>
          </a:solidFill>
        </p:spPr>
        <p:txBody>
          <a:bodyPr anchor="ctr">
            <a:normAutofit/>
          </a:bodyPr>
          <a:lstStyle>
            <a:lvl1pPr marL="0" marR="0" indent="0" algn="ctr" defTabSz="906785" rtl="0" eaLnBrk="1" fontAlgn="auto" latinLnBrk="0" hangingPunct="1">
              <a:lnSpc>
                <a:spcPct val="90000"/>
              </a:lnSpc>
              <a:spcBef>
                <a:spcPts val="992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3" baseline="0"/>
            </a:lvl1pPr>
          </a:lstStyle>
          <a:p>
            <a:r>
              <a:rPr lang="en-US" dirty="0"/>
              <a:t>Drop your image here</a:t>
            </a:r>
          </a:p>
        </p:txBody>
      </p:sp>
      <p:cxnSp>
        <p:nvCxnSpPr>
          <p:cNvPr id="9" name="Прямая соединительная линия 8"/>
          <p:cNvCxnSpPr/>
          <p:nvPr/>
        </p:nvCxnSpPr>
        <p:spPr>
          <a:xfrm>
            <a:off x="6097605" y="0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Заголовок 17"/>
          <p:cNvSpPr>
            <a:spLocks noGrp="1"/>
          </p:cNvSpPr>
          <p:nvPr>
            <p:ph type="title" hasCustomPrompt="1"/>
          </p:nvPr>
        </p:nvSpPr>
        <p:spPr>
          <a:xfrm>
            <a:off x="4656138" y="0"/>
            <a:ext cx="2879726" cy="6858000"/>
          </a:xfrm>
          <a:prstGeom prst="rect">
            <a:avLst/>
          </a:prstGeom>
        </p:spPr>
        <p:txBody>
          <a:bodyPr vert="vert270" lIns="0" tIns="0" rIns="0" bIns="0" rtlCol="0" anchor="ctr">
            <a:normAutofit/>
          </a:bodyPr>
          <a:lstStyle>
            <a:lvl1pPr algn="ctr">
              <a:defRPr sz="7666"/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18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136314" y="179388"/>
            <a:ext cx="708023" cy="361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802" b="1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Текст 7"/>
          <p:cNvSpPr>
            <a:spLocks noGrp="1"/>
          </p:cNvSpPr>
          <p:nvPr>
            <p:ph type="body" sz="quarter" idx="40" hasCustomPrompt="1"/>
          </p:nvPr>
        </p:nvSpPr>
        <p:spPr>
          <a:xfrm>
            <a:off x="9113520" y="179388"/>
            <a:ext cx="2022792" cy="361949"/>
          </a:xfrm>
        </p:spPr>
        <p:txBody>
          <a:bodyPr anchor="ctr">
            <a:normAutofit/>
          </a:bodyPr>
          <a:lstStyle>
            <a:lvl1pPr algn="r">
              <a:lnSpc>
                <a:spcPct val="150000"/>
              </a:lnSpc>
              <a:defRPr sz="802" b="1" spc="100" baseline="0">
                <a:solidFill>
                  <a:schemeClr val="tx1"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 err="1"/>
              <a:t>www.yourcompany.com</a:t>
            </a:r>
            <a:endParaRPr lang="en-US" dirty="0"/>
          </a:p>
        </p:txBody>
      </p:sp>
      <p:sp>
        <p:nvSpPr>
          <p:cNvPr id="15" name="Текст 7"/>
          <p:cNvSpPr>
            <a:spLocks noGrp="1"/>
          </p:cNvSpPr>
          <p:nvPr>
            <p:ph type="body" sz="quarter" idx="41" hasCustomPrompt="1"/>
          </p:nvPr>
        </p:nvSpPr>
        <p:spPr>
          <a:xfrm>
            <a:off x="337016" y="179388"/>
            <a:ext cx="1014264" cy="36194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1000" b="1" spc="300" baseline="0">
                <a:solidFill>
                  <a:schemeClr val="tx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EVA</a:t>
            </a:r>
          </a:p>
        </p:txBody>
      </p:sp>
      <p:sp>
        <p:nvSpPr>
          <p:cNvPr id="16" name="Текст 7"/>
          <p:cNvSpPr>
            <a:spLocks noGrp="1"/>
          </p:cNvSpPr>
          <p:nvPr>
            <p:ph type="body" sz="quarter" idx="42" hasCustomPrompt="1"/>
          </p:nvPr>
        </p:nvSpPr>
        <p:spPr>
          <a:xfrm rot="16200000">
            <a:off x="-117115" y="5147945"/>
            <a:ext cx="1092838" cy="16121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600" b="1" spc="0" baseline="0">
                <a:solidFill>
                  <a:schemeClr val="tx1">
                    <a:alpha val="2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DISCOVER</a:t>
            </a:r>
          </a:p>
        </p:txBody>
      </p:sp>
    </p:spTree>
    <p:extLst>
      <p:ext uri="{BB962C8B-B14F-4D97-AF65-F5344CB8AC3E}">
        <p14:creationId xmlns:p14="http://schemas.microsoft.com/office/powerpoint/2010/main" val="285284101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3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08333E-7 0 L 0.5013 0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065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35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1.11022E-16 -1.97517E-6 L -0.50013 -1.97517E-6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010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40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400" fill="hold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400" fill="hold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900"/>
                            </p:stCondLst>
                            <p:childTnLst>
                              <p:par>
                                <p:cTn id="2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3" grpId="0" animBg="1"/>
      <p:bldP spid="7" grpId="0" build="allAtOnce" animBg="1"/>
      <p:bldP spid="8" grpId="0" build="allAtOnce" animBg="1"/>
      <p:bldP spid="14" grpId="0"/>
    </p:bldLst>
  </p:timing>
  <p:hf sldNum="0"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elcome_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Прямая соединительная линия 15"/>
          <p:cNvCxnSpPr/>
          <p:nvPr/>
        </p:nvCxnSpPr>
        <p:spPr>
          <a:xfrm>
            <a:off x="3220609" y="509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единительная линия 14"/>
          <p:cNvCxnSpPr/>
          <p:nvPr/>
        </p:nvCxnSpPr>
        <p:spPr>
          <a:xfrm>
            <a:off x="8975893" y="-35814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2"/>
          <p:cNvCxnSpPr/>
          <p:nvPr/>
        </p:nvCxnSpPr>
        <p:spPr>
          <a:xfrm>
            <a:off x="6097605" y="0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единительная линия 17"/>
          <p:cNvCxnSpPr/>
          <p:nvPr/>
        </p:nvCxnSpPr>
        <p:spPr>
          <a:xfrm flipH="1">
            <a:off x="3220608" y="1"/>
            <a:ext cx="1" cy="53666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единительная линия 18"/>
          <p:cNvCxnSpPr/>
          <p:nvPr/>
        </p:nvCxnSpPr>
        <p:spPr>
          <a:xfrm>
            <a:off x="8975893" y="6317275"/>
            <a:ext cx="0" cy="540725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Заголовок 17"/>
          <p:cNvSpPr>
            <a:spLocks noGrp="1"/>
          </p:cNvSpPr>
          <p:nvPr>
            <p:ph type="title" hasCustomPrompt="1"/>
          </p:nvPr>
        </p:nvSpPr>
        <p:spPr>
          <a:xfrm>
            <a:off x="4663678" y="0"/>
            <a:ext cx="2879251" cy="6858000"/>
          </a:xfrm>
          <a:prstGeom prst="rect">
            <a:avLst/>
          </a:prstGeom>
        </p:spPr>
        <p:txBody>
          <a:bodyPr vert="vert270" lIns="91440" tIns="45720" rIns="91440" bIns="45720" rtlCol="0" anchor="ctr">
            <a:normAutofit/>
          </a:bodyPr>
          <a:lstStyle>
            <a:lvl1pPr algn="ctr">
              <a:defRPr sz="7666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HERE</a:t>
            </a:r>
          </a:p>
        </p:txBody>
      </p:sp>
      <p:cxnSp>
        <p:nvCxnSpPr>
          <p:cNvPr id="34" name="Прямая соединительная линия 33"/>
          <p:cNvCxnSpPr/>
          <p:nvPr/>
        </p:nvCxnSpPr>
        <p:spPr>
          <a:xfrm>
            <a:off x="334610" y="1263840"/>
            <a:ext cx="0" cy="1082381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Прямая соединительная линия 34"/>
          <p:cNvCxnSpPr/>
          <p:nvPr/>
        </p:nvCxnSpPr>
        <p:spPr>
          <a:xfrm>
            <a:off x="10425067" y="1117243"/>
            <a:ext cx="0" cy="3394539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136314" y="179388"/>
            <a:ext cx="708023" cy="361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802" b="1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Текст 7"/>
          <p:cNvSpPr>
            <a:spLocks noGrp="1"/>
          </p:cNvSpPr>
          <p:nvPr>
            <p:ph type="body" sz="quarter" idx="40" hasCustomPrompt="1"/>
          </p:nvPr>
        </p:nvSpPr>
        <p:spPr>
          <a:xfrm>
            <a:off x="9113520" y="179388"/>
            <a:ext cx="2022792" cy="361949"/>
          </a:xfrm>
        </p:spPr>
        <p:txBody>
          <a:bodyPr anchor="ctr">
            <a:normAutofit/>
          </a:bodyPr>
          <a:lstStyle>
            <a:lvl1pPr algn="r">
              <a:lnSpc>
                <a:spcPct val="150000"/>
              </a:lnSpc>
              <a:defRPr sz="802" b="1" spc="100" baseline="0">
                <a:solidFill>
                  <a:schemeClr val="tx1"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 err="1"/>
              <a:t>www.yourcompany.com</a:t>
            </a:r>
            <a:endParaRPr lang="en-US" dirty="0"/>
          </a:p>
        </p:txBody>
      </p:sp>
      <p:sp>
        <p:nvSpPr>
          <p:cNvPr id="16" name="Текст 7"/>
          <p:cNvSpPr>
            <a:spLocks noGrp="1"/>
          </p:cNvSpPr>
          <p:nvPr>
            <p:ph type="body" sz="quarter" idx="41" hasCustomPrompt="1"/>
          </p:nvPr>
        </p:nvSpPr>
        <p:spPr>
          <a:xfrm>
            <a:off x="337016" y="179388"/>
            <a:ext cx="1014264" cy="36194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1000" b="1" spc="300" baseline="0">
                <a:solidFill>
                  <a:schemeClr val="tx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EVA</a:t>
            </a:r>
          </a:p>
        </p:txBody>
      </p:sp>
      <p:sp>
        <p:nvSpPr>
          <p:cNvPr id="18" name="Freeform 13"/>
          <p:cNvSpPr>
            <a:spLocks noEditPoints="1"/>
          </p:cNvSpPr>
          <p:nvPr/>
        </p:nvSpPr>
        <p:spPr bwMode="auto">
          <a:xfrm>
            <a:off x="364765" y="6179530"/>
            <a:ext cx="133472" cy="180662"/>
          </a:xfrm>
          <a:custGeom>
            <a:avLst/>
            <a:gdLst>
              <a:gd name="T0" fmla="*/ 44 w 88"/>
              <a:gd name="T1" fmla="*/ 0 h 128"/>
              <a:gd name="T2" fmla="*/ 0 w 88"/>
              <a:gd name="T3" fmla="*/ 44 h 128"/>
              <a:gd name="T4" fmla="*/ 0 w 88"/>
              <a:gd name="T5" fmla="*/ 84 h 128"/>
              <a:gd name="T6" fmla="*/ 44 w 88"/>
              <a:gd name="T7" fmla="*/ 128 h 128"/>
              <a:gd name="T8" fmla="*/ 88 w 88"/>
              <a:gd name="T9" fmla="*/ 84 h 128"/>
              <a:gd name="T10" fmla="*/ 88 w 88"/>
              <a:gd name="T11" fmla="*/ 44 h 128"/>
              <a:gd name="T12" fmla="*/ 44 w 88"/>
              <a:gd name="T13" fmla="*/ 0 h 128"/>
              <a:gd name="T14" fmla="*/ 80 w 88"/>
              <a:gd name="T15" fmla="*/ 84 h 128"/>
              <a:gd name="T16" fmla="*/ 44 w 88"/>
              <a:gd name="T17" fmla="*/ 120 h 128"/>
              <a:gd name="T18" fmla="*/ 8 w 88"/>
              <a:gd name="T19" fmla="*/ 84 h 128"/>
              <a:gd name="T20" fmla="*/ 8 w 88"/>
              <a:gd name="T21" fmla="*/ 44 h 128"/>
              <a:gd name="T22" fmla="*/ 44 w 88"/>
              <a:gd name="T23" fmla="*/ 8 h 128"/>
              <a:gd name="T24" fmla="*/ 80 w 88"/>
              <a:gd name="T25" fmla="*/ 44 h 128"/>
              <a:gd name="T26" fmla="*/ 80 w 88"/>
              <a:gd name="T27" fmla="*/ 84 h 128"/>
              <a:gd name="T28" fmla="*/ 44 w 88"/>
              <a:gd name="T29" fmla="*/ 28 h 128"/>
              <a:gd name="T30" fmla="*/ 40 w 88"/>
              <a:gd name="T31" fmla="*/ 32 h 128"/>
              <a:gd name="T32" fmla="*/ 40 w 88"/>
              <a:gd name="T33" fmla="*/ 48 h 128"/>
              <a:gd name="T34" fmla="*/ 44 w 88"/>
              <a:gd name="T35" fmla="*/ 52 h 128"/>
              <a:gd name="T36" fmla="*/ 48 w 88"/>
              <a:gd name="T37" fmla="*/ 48 h 128"/>
              <a:gd name="T38" fmla="*/ 48 w 88"/>
              <a:gd name="T39" fmla="*/ 32 h 128"/>
              <a:gd name="T40" fmla="*/ 44 w 88"/>
              <a:gd name="T41" fmla="*/ 28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88" h="128">
                <a:moveTo>
                  <a:pt x="44" y="0"/>
                </a:moveTo>
                <a:cubicBezTo>
                  <a:pt x="20" y="0"/>
                  <a:pt x="0" y="20"/>
                  <a:pt x="0" y="44"/>
                </a:cubicBezTo>
                <a:cubicBezTo>
                  <a:pt x="0" y="84"/>
                  <a:pt x="0" y="84"/>
                  <a:pt x="0" y="84"/>
                </a:cubicBezTo>
                <a:cubicBezTo>
                  <a:pt x="0" y="108"/>
                  <a:pt x="20" y="128"/>
                  <a:pt x="44" y="128"/>
                </a:cubicBezTo>
                <a:cubicBezTo>
                  <a:pt x="68" y="128"/>
                  <a:pt x="88" y="108"/>
                  <a:pt x="88" y="84"/>
                </a:cubicBezTo>
                <a:cubicBezTo>
                  <a:pt x="88" y="44"/>
                  <a:pt x="88" y="44"/>
                  <a:pt x="88" y="44"/>
                </a:cubicBezTo>
                <a:cubicBezTo>
                  <a:pt x="88" y="20"/>
                  <a:pt x="68" y="0"/>
                  <a:pt x="44" y="0"/>
                </a:cubicBezTo>
                <a:close/>
                <a:moveTo>
                  <a:pt x="80" y="84"/>
                </a:moveTo>
                <a:cubicBezTo>
                  <a:pt x="80" y="104"/>
                  <a:pt x="64" y="120"/>
                  <a:pt x="44" y="120"/>
                </a:cubicBezTo>
                <a:cubicBezTo>
                  <a:pt x="24" y="120"/>
                  <a:pt x="8" y="104"/>
                  <a:pt x="8" y="84"/>
                </a:cubicBezTo>
                <a:cubicBezTo>
                  <a:pt x="8" y="44"/>
                  <a:pt x="8" y="44"/>
                  <a:pt x="8" y="44"/>
                </a:cubicBezTo>
                <a:cubicBezTo>
                  <a:pt x="8" y="24"/>
                  <a:pt x="24" y="8"/>
                  <a:pt x="44" y="8"/>
                </a:cubicBezTo>
                <a:cubicBezTo>
                  <a:pt x="64" y="8"/>
                  <a:pt x="80" y="24"/>
                  <a:pt x="80" y="44"/>
                </a:cubicBezTo>
                <a:lnTo>
                  <a:pt x="80" y="84"/>
                </a:lnTo>
                <a:close/>
                <a:moveTo>
                  <a:pt x="44" y="28"/>
                </a:moveTo>
                <a:cubicBezTo>
                  <a:pt x="42" y="28"/>
                  <a:pt x="40" y="30"/>
                  <a:pt x="40" y="32"/>
                </a:cubicBezTo>
                <a:cubicBezTo>
                  <a:pt x="40" y="48"/>
                  <a:pt x="40" y="48"/>
                  <a:pt x="40" y="48"/>
                </a:cubicBezTo>
                <a:cubicBezTo>
                  <a:pt x="40" y="50"/>
                  <a:pt x="42" y="52"/>
                  <a:pt x="44" y="52"/>
                </a:cubicBezTo>
                <a:cubicBezTo>
                  <a:pt x="46" y="52"/>
                  <a:pt x="48" y="50"/>
                  <a:pt x="48" y="48"/>
                </a:cubicBezTo>
                <a:cubicBezTo>
                  <a:pt x="48" y="32"/>
                  <a:pt x="48" y="32"/>
                  <a:pt x="48" y="32"/>
                </a:cubicBezTo>
                <a:cubicBezTo>
                  <a:pt x="48" y="30"/>
                  <a:pt x="46" y="28"/>
                  <a:pt x="44" y="28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70000"/>
            </a:schemeClr>
          </a:solidFill>
          <a:ln>
            <a:noFill/>
          </a:ln>
        </p:spPr>
        <p:txBody>
          <a:bodyPr vert="horz" wrap="square" lIns="45835" tIns="22918" rIns="45835" bIns="22918" numCol="1" anchor="t" anchorCtr="0" compatLnSpc="1">
            <a:prstTxWarp prst="textNoShape">
              <a:avLst/>
            </a:prstTxWarp>
          </a:bodyPr>
          <a:lstStyle/>
          <a:p>
            <a:endParaRPr lang="en-US" sz="902">
              <a:solidFill>
                <a:schemeClr val="tx1"/>
              </a:solidFill>
            </a:endParaRPr>
          </a:p>
        </p:txBody>
      </p:sp>
      <p:sp>
        <p:nvSpPr>
          <p:cNvPr id="21" name="Текст 7"/>
          <p:cNvSpPr>
            <a:spLocks noGrp="1"/>
          </p:cNvSpPr>
          <p:nvPr>
            <p:ph type="body" sz="quarter" idx="42" hasCustomPrompt="1"/>
          </p:nvPr>
        </p:nvSpPr>
        <p:spPr>
          <a:xfrm rot="16200000">
            <a:off x="-117115" y="5147945"/>
            <a:ext cx="1092838" cy="16121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600" b="1" spc="0" baseline="0">
                <a:solidFill>
                  <a:schemeClr val="tx1">
                    <a:alpha val="2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DISCOVER</a:t>
            </a:r>
          </a:p>
        </p:txBody>
      </p:sp>
    </p:spTree>
    <p:extLst>
      <p:ext uri="{BB962C8B-B14F-4D97-AF65-F5344CB8AC3E}">
        <p14:creationId xmlns:p14="http://schemas.microsoft.com/office/powerpoint/2010/main" val="105545100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4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4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60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3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3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4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4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4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4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elcome_08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Текст 16"/>
          <p:cNvSpPr>
            <a:spLocks noGrp="1"/>
          </p:cNvSpPr>
          <p:nvPr>
            <p:ph idx="15" hasCustomPrompt="1"/>
          </p:nvPr>
        </p:nvSpPr>
        <p:spPr>
          <a:xfrm>
            <a:off x="1788927" y="0"/>
            <a:ext cx="5040815" cy="6858000"/>
          </a:xfrm>
          <a:prstGeom prst="rect">
            <a:avLst/>
          </a:prstGeom>
        </p:spPr>
        <p:txBody>
          <a:bodyPr vert="vert270" lIns="0" tIns="0" rIns="0" bIns="0" rtlCol="0" anchor="t">
            <a:normAutofit/>
          </a:bodyPr>
          <a:lstStyle>
            <a:lvl2pPr>
              <a:defRPr baseline="0">
                <a:solidFill>
                  <a:schemeClr val="accent2"/>
                </a:solidFill>
              </a:defRPr>
            </a:lvl2pPr>
          </a:lstStyle>
          <a:p>
            <a:pPr lvl="1"/>
            <a:r>
              <a:rPr lang="en-US" dirty="0"/>
              <a:t>.                         .                                          .                                             .                   .</a:t>
            </a:r>
          </a:p>
          <a:p>
            <a:pPr lvl="1"/>
            <a:r>
              <a:rPr lang="en-US" dirty="0"/>
              <a:t>               .                          .        .                       .                                              .   .                .     </a:t>
            </a:r>
          </a:p>
          <a:p>
            <a:pPr lvl="1"/>
            <a:r>
              <a:rPr lang="en-US" dirty="0"/>
              <a:t>  .       .                          .                                  .         .                .                              .                 .</a:t>
            </a:r>
          </a:p>
          <a:p>
            <a:pPr lvl="1"/>
            <a:r>
              <a:rPr lang="en-US" dirty="0"/>
              <a:t>                                        .                                           .   .                                                  . .</a:t>
            </a:r>
          </a:p>
          <a:p>
            <a:pPr lvl="1"/>
            <a:r>
              <a:rPr lang="en-US" dirty="0"/>
              <a:t>   .                   .             .                                                 .                        .                          .</a:t>
            </a:r>
          </a:p>
          <a:p>
            <a:pPr lvl="1"/>
            <a:r>
              <a:rPr lang="en-US" dirty="0"/>
              <a:t>                              .                             .                    .            .      .             .</a:t>
            </a:r>
          </a:p>
          <a:p>
            <a:pPr lvl="1"/>
            <a:r>
              <a:rPr lang="en-US" dirty="0"/>
              <a:t>         .                          .                                          .                                                           .             .</a:t>
            </a:r>
          </a:p>
          <a:p>
            <a:pPr lvl="1"/>
            <a:r>
              <a:rPr lang="en-US" dirty="0"/>
              <a:t> .                                                                  .                                                        .                 . </a:t>
            </a:r>
          </a:p>
          <a:p>
            <a:pPr lvl="1"/>
            <a:r>
              <a:rPr lang="en-US" dirty="0"/>
              <a:t>                                .                                       . .                   .                                  .</a:t>
            </a:r>
          </a:p>
          <a:p>
            <a:pPr lvl="1"/>
            <a:r>
              <a:rPr lang="en-US" dirty="0"/>
              <a:t>            .                                                         .                                                       .</a:t>
            </a:r>
          </a:p>
          <a:p>
            <a:pPr lvl="1"/>
            <a:r>
              <a:rPr lang="en-US" dirty="0"/>
              <a:t> .                        .                                                 .                 .                             .</a:t>
            </a:r>
          </a:p>
          <a:p>
            <a:pPr lvl="1"/>
            <a:r>
              <a:rPr lang="en-US" dirty="0"/>
              <a:t>                .                                                      .</a:t>
            </a:r>
          </a:p>
          <a:p>
            <a:pPr lvl="1"/>
            <a:r>
              <a:rPr lang="en-US" dirty="0"/>
              <a:t>                                                .                                     .                      .              </a:t>
            </a:r>
          </a:p>
        </p:txBody>
      </p:sp>
      <p:sp>
        <p:nvSpPr>
          <p:cNvPr id="28" name="Заголовок 17"/>
          <p:cNvSpPr>
            <a:spLocks noGrp="1"/>
          </p:cNvSpPr>
          <p:nvPr>
            <p:ph type="title" hasCustomPrompt="1"/>
          </p:nvPr>
        </p:nvSpPr>
        <p:spPr>
          <a:xfrm>
            <a:off x="1077064" y="3609264"/>
            <a:ext cx="10058950" cy="19856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7666"/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8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136314" y="179388"/>
            <a:ext cx="708023" cy="361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802" b="1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Текст 7"/>
          <p:cNvSpPr>
            <a:spLocks noGrp="1"/>
          </p:cNvSpPr>
          <p:nvPr>
            <p:ph type="body" sz="quarter" idx="40" hasCustomPrompt="1"/>
          </p:nvPr>
        </p:nvSpPr>
        <p:spPr>
          <a:xfrm>
            <a:off x="9113520" y="179388"/>
            <a:ext cx="2022792" cy="361949"/>
          </a:xfrm>
        </p:spPr>
        <p:txBody>
          <a:bodyPr anchor="ctr">
            <a:normAutofit/>
          </a:bodyPr>
          <a:lstStyle>
            <a:lvl1pPr algn="r">
              <a:lnSpc>
                <a:spcPct val="150000"/>
              </a:lnSpc>
              <a:defRPr sz="802" b="1" spc="100" baseline="0">
                <a:solidFill>
                  <a:schemeClr val="tx1"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 err="1"/>
              <a:t>www.yourcompany.com</a:t>
            </a:r>
            <a:endParaRPr lang="en-US" dirty="0"/>
          </a:p>
        </p:txBody>
      </p:sp>
      <p:sp>
        <p:nvSpPr>
          <p:cNvPr id="10" name="Текст 7"/>
          <p:cNvSpPr>
            <a:spLocks noGrp="1"/>
          </p:cNvSpPr>
          <p:nvPr>
            <p:ph type="body" sz="quarter" idx="41" hasCustomPrompt="1"/>
          </p:nvPr>
        </p:nvSpPr>
        <p:spPr>
          <a:xfrm>
            <a:off x="337016" y="179388"/>
            <a:ext cx="1014264" cy="36194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1000" b="1" spc="300" baseline="0">
                <a:solidFill>
                  <a:schemeClr val="tx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EVA</a:t>
            </a:r>
          </a:p>
        </p:txBody>
      </p:sp>
      <p:sp>
        <p:nvSpPr>
          <p:cNvPr id="9" name="Freeform 13"/>
          <p:cNvSpPr>
            <a:spLocks noEditPoints="1"/>
          </p:cNvSpPr>
          <p:nvPr/>
        </p:nvSpPr>
        <p:spPr bwMode="auto">
          <a:xfrm>
            <a:off x="364765" y="6179530"/>
            <a:ext cx="133472" cy="180662"/>
          </a:xfrm>
          <a:custGeom>
            <a:avLst/>
            <a:gdLst>
              <a:gd name="T0" fmla="*/ 44 w 88"/>
              <a:gd name="T1" fmla="*/ 0 h 128"/>
              <a:gd name="T2" fmla="*/ 0 w 88"/>
              <a:gd name="T3" fmla="*/ 44 h 128"/>
              <a:gd name="T4" fmla="*/ 0 w 88"/>
              <a:gd name="T5" fmla="*/ 84 h 128"/>
              <a:gd name="T6" fmla="*/ 44 w 88"/>
              <a:gd name="T7" fmla="*/ 128 h 128"/>
              <a:gd name="T8" fmla="*/ 88 w 88"/>
              <a:gd name="T9" fmla="*/ 84 h 128"/>
              <a:gd name="T10" fmla="*/ 88 w 88"/>
              <a:gd name="T11" fmla="*/ 44 h 128"/>
              <a:gd name="T12" fmla="*/ 44 w 88"/>
              <a:gd name="T13" fmla="*/ 0 h 128"/>
              <a:gd name="T14" fmla="*/ 80 w 88"/>
              <a:gd name="T15" fmla="*/ 84 h 128"/>
              <a:gd name="T16" fmla="*/ 44 w 88"/>
              <a:gd name="T17" fmla="*/ 120 h 128"/>
              <a:gd name="T18" fmla="*/ 8 w 88"/>
              <a:gd name="T19" fmla="*/ 84 h 128"/>
              <a:gd name="T20" fmla="*/ 8 w 88"/>
              <a:gd name="T21" fmla="*/ 44 h 128"/>
              <a:gd name="T22" fmla="*/ 44 w 88"/>
              <a:gd name="T23" fmla="*/ 8 h 128"/>
              <a:gd name="T24" fmla="*/ 80 w 88"/>
              <a:gd name="T25" fmla="*/ 44 h 128"/>
              <a:gd name="T26" fmla="*/ 80 w 88"/>
              <a:gd name="T27" fmla="*/ 84 h 128"/>
              <a:gd name="T28" fmla="*/ 44 w 88"/>
              <a:gd name="T29" fmla="*/ 28 h 128"/>
              <a:gd name="T30" fmla="*/ 40 w 88"/>
              <a:gd name="T31" fmla="*/ 32 h 128"/>
              <a:gd name="T32" fmla="*/ 40 w 88"/>
              <a:gd name="T33" fmla="*/ 48 h 128"/>
              <a:gd name="T34" fmla="*/ 44 w 88"/>
              <a:gd name="T35" fmla="*/ 52 h 128"/>
              <a:gd name="T36" fmla="*/ 48 w 88"/>
              <a:gd name="T37" fmla="*/ 48 h 128"/>
              <a:gd name="T38" fmla="*/ 48 w 88"/>
              <a:gd name="T39" fmla="*/ 32 h 128"/>
              <a:gd name="T40" fmla="*/ 44 w 88"/>
              <a:gd name="T41" fmla="*/ 28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88" h="128">
                <a:moveTo>
                  <a:pt x="44" y="0"/>
                </a:moveTo>
                <a:cubicBezTo>
                  <a:pt x="20" y="0"/>
                  <a:pt x="0" y="20"/>
                  <a:pt x="0" y="44"/>
                </a:cubicBezTo>
                <a:cubicBezTo>
                  <a:pt x="0" y="84"/>
                  <a:pt x="0" y="84"/>
                  <a:pt x="0" y="84"/>
                </a:cubicBezTo>
                <a:cubicBezTo>
                  <a:pt x="0" y="108"/>
                  <a:pt x="20" y="128"/>
                  <a:pt x="44" y="128"/>
                </a:cubicBezTo>
                <a:cubicBezTo>
                  <a:pt x="68" y="128"/>
                  <a:pt x="88" y="108"/>
                  <a:pt x="88" y="84"/>
                </a:cubicBezTo>
                <a:cubicBezTo>
                  <a:pt x="88" y="44"/>
                  <a:pt x="88" y="44"/>
                  <a:pt x="88" y="44"/>
                </a:cubicBezTo>
                <a:cubicBezTo>
                  <a:pt x="88" y="20"/>
                  <a:pt x="68" y="0"/>
                  <a:pt x="44" y="0"/>
                </a:cubicBezTo>
                <a:close/>
                <a:moveTo>
                  <a:pt x="80" y="84"/>
                </a:moveTo>
                <a:cubicBezTo>
                  <a:pt x="80" y="104"/>
                  <a:pt x="64" y="120"/>
                  <a:pt x="44" y="120"/>
                </a:cubicBezTo>
                <a:cubicBezTo>
                  <a:pt x="24" y="120"/>
                  <a:pt x="8" y="104"/>
                  <a:pt x="8" y="84"/>
                </a:cubicBezTo>
                <a:cubicBezTo>
                  <a:pt x="8" y="44"/>
                  <a:pt x="8" y="44"/>
                  <a:pt x="8" y="44"/>
                </a:cubicBezTo>
                <a:cubicBezTo>
                  <a:pt x="8" y="24"/>
                  <a:pt x="24" y="8"/>
                  <a:pt x="44" y="8"/>
                </a:cubicBezTo>
                <a:cubicBezTo>
                  <a:pt x="64" y="8"/>
                  <a:pt x="80" y="24"/>
                  <a:pt x="80" y="44"/>
                </a:cubicBezTo>
                <a:lnTo>
                  <a:pt x="80" y="84"/>
                </a:lnTo>
                <a:close/>
                <a:moveTo>
                  <a:pt x="44" y="28"/>
                </a:moveTo>
                <a:cubicBezTo>
                  <a:pt x="42" y="28"/>
                  <a:pt x="40" y="30"/>
                  <a:pt x="40" y="32"/>
                </a:cubicBezTo>
                <a:cubicBezTo>
                  <a:pt x="40" y="48"/>
                  <a:pt x="40" y="48"/>
                  <a:pt x="40" y="48"/>
                </a:cubicBezTo>
                <a:cubicBezTo>
                  <a:pt x="40" y="50"/>
                  <a:pt x="42" y="52"/>
                  <a:pt x="44" y="52"/>
                </a:cubicBezTo>
                <a:cubicBezTo>
                  <a:pt x="46" y="52"/>
                  <a:pt x="48" y="50"/>
                  <a:pt x="48" y="48"/>
                </a:cubicBezTo>
                <a:cubicBezTo>
                  <a:pt x="48" y="32"/>
                  <a:pt x="48" y="32"/>
                  <a:pt x="48" y="32"/>
                </a:cubicBezTo>
                <a:cubicBezTo>
                  <a:pt x="48" y="30"/>
                  <a:pt x="46" y="28"/>
                  <a:pt x="44" y="28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70000"/>
            </a:schemeClr>
          </a:solidFill>
          <a:ln>
            <a:noFill/>
          </a:ln>
        </p:spPr>
        <p:txBody>
          <a:bodyPr vert="horz" wrap="square" lIns="45835" tIns="22918" rIns="45835" bIns="22918" numCol="1" anchor="t" anchorCtr="0" compatLnSpc="1">
            <a:prstTxWarp prst="textNoShape">
              <a:avLst/>
            </a:prstTxWarp>
          </a:bodyPr>
          <a:lstStyle/>
          <a:p>
            <a:endParaRPr lang="en-US" sz="902">
              <a:solidFill>
                <a:schemeClr val="tx1"/>
              </a:solidFill>
            </a:endParaRPr>
          </a:p>
        </p:txBody>
      </p:sp>
      <p:sp>
        <p:nvSpPr>
          <p:cNvPr id="11" name="Текст 7"/>
          <p:cNvSpPr>
            <a:spLocks noGrp="1"/>
          </p:cNvSpPr>
          <p:nvPr>
            <p:ph type="body" sz="quarter" idx="42" hasCustomPrompt="1"/>
          </p:nvPr>
        </p:nvSpPr>
        <p:spPr>
          <a:xfrm rot="16200000">
            <a:off x="-117115" y="5147945"/>
            <a:ext cx="1092838" cy="16121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600" b="1" spc="0" baseline="0">
                <a:solidFill>
                  <a:schemeClr val="tx1">
                    <a:alpha val="2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DISCOVER</a:t>
            </a:r>
          </a:p>
        </p:txBody>
      </p:sp>
    </p:spTree>
    <p:extLst>
      <p:ext uri="{BB962C8B-B14F-4D97-AF65-F5344CB8AC3E}">
        <p14:creationId xmlns:p14="http://schemas.microsoft.com/office/powerpoint/2010/main" val="7491189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27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>
        <p:tmplLst>
          <p:tmpl>
            <p:tnLst>
              <p:par>
                <p:cTn presetID="2" presetClass="entr" presetSubtype="2" fill="hold" nodeType="withEffect">
                  <p:stCondLst>
                    <p:cond delay="0"/>
                  </p:stCondLst>
                  <p:iterate type="lt">
                    <p:tmPct val="127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/>
    </p:bldLst>
  </p:timing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F4FABE-9067-4B57-2EC2-ED092A70D9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718C6F-03E3-8243-BC06-F0B4DBF1DD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AABA0F-35EE-E3F6-DA36-A37E0C91A3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158D3-9D4A-4C1E-BC17-61CF4E56314C}" type="datetimeFigureOut">
              <a:rPr lang="en-US" smtClean="0"/>
              <a:t>9/7/2023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7B4250-6203-829F-B295-AF933B0483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71180D-9D62-81A5-D089-CD507BBC1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311FC-41CE-41EC-9BFD-D270C4ED85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56914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2"/>
          <p:cNvSpPr>
            <a:spLocks noGrp="1"/>
          </p:cNvSpPr>
          <p:nvPr>
            <p:ph type="title" hasCustomPrompt="1"/>
          </p:nvPr>
        </p:nvSpPr>
        <p:spPr>
          <a:xfrm>
            <a:off x="0" y="1979630"/>
            <a:ext cx="12192000" cy="2969443"/>
          </a:xfrm>
          <a:effectLst/>
        </p:spPr>
        <p:txBody>
          <a:bodyPr tIns="0" bIns="91440" anchor="ctr" anchorCtr="0"/>
          <a:lstStyle>
            <a:lvl1pPr algn="ctr">
              <a:lnSpc>
                <a:spcPct val="150000"/>
              </a:lnSpc>
              <a:defRPr sz="11499" kern="3000" spc="2000" baseline="0"/>
            </a:lvl1pPr>
          </a:lstStyle>
          <a:p>
            <a:r>
              <a:rPr lang="en-US" dirty="0"/>
              <a:t>ABOUT</a:t>
            </a:r>
          </a:p>
        </p:txBody>
      </p:sp>
    </p:spTree>
    <p:extLst>
      <p:ext uri="{BB962C8B-B14F-4D97-AF65-F5344CB8AC3E}">
        <p14:creationId xmlns:p14="http://schemas.microsoft.com/office/powerpoint/2010/main" val="3243372650"/>
      </p:ext>
    </p:extLst>
  </p:cSld>
  <p:clrMapOvr>
    <a:masterClrMapping/>
  </p:clrMapOvr>
  <p:transition spd="slow">
    <p:push dir="u"/>
  </p:transition>
  <p:hf sldNum="0"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sic_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36"/>
          <p:cNvSpPr/>
          <p:nvPr/>
        </p:nvSpPr>
        <p:spPr>
          <a:xfrm>
            <a:off x="3216108" y="721853"/>
            <a:ext cx="1440348" cy="6136147"/>
          </a:xfrm>
          <a:prstGeom prst="rect">
            <a:avLst/>
          </a:prstGeom>
          <a:solidFill>
            <a:schemeClr val="tx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2"/>
          </a:p>
        </p:txBody>
      </p:sp>
      <p:cxnSp>
        <p:nvCxnSpPr>
          <p:cNvPr id="19" name="Прямая соединительная линия 15"/>
          <p:cNvCxnSpPr/>
          <p:nvPr/>
        </p:nvCxnSpPr>
        <p:spPr>
          <a:xfrm>
            <a:off x="3220609" y="509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единительная линия 14"/>
          <p:cNvCxnSpPr/>
          <p:nvPr/>
        </p:nvCxnSpPr>
        <p:spPr>
          <a:xfrm>
            <a:off x="8975893" y="-35814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единительная линия 12"/>
          <p:cNvCxnSpPr/>
          <p:nvPr/>
        </p:nvCxnSpPr>
        <p:spPr>
          <a:xfrm>
            <a:off x="6097605" y="0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Прямоугольник 36"/>
          <p:cNvSpPr/>
          <p:nvPr/>
        </p:nvSpPr>
        <p:spPr>
          <a:xfrm>
            <a:off x="7536414" y="1"/>
            <a:ext cx="1440348" cy="2227638"/>
          </a:xfrm>
          <a:prstGeom prst="rect">
            <a:avLst/>
          </a:prstGeom>
          <a:solidFill>
            <a:schemeClr val="tx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2"/>
          </a:p>
        </p:txBody>
      </p:sp>
      <p:sp>
        <p:nvSpPr>
          <p:cNvPr id="9" name="Текст 7"/>
          <p:cNvSpPr>
            <a:spLocks noGrp="1"/>
          </p:cNvSpPr>
          <p:nvPr>
            <p:ph type="body" sz="quarter" idx="38" hasCustomPrompt="1"/>
          </p:nvPr>
        </p:nvSpPr>
        <p:spPr>
          <a:xfrm>
            <a:off x="1774958" y="2887664"/>
            <a:ext cx="8642086" cy="2345969"/>
          </a:xfrm>
        </p:spPr>
        <p:txBody>
          <a:bodyPr/>
          <a:lstStyle>
            <a:lvl1pPr algn="ctr">
              <a:lnSpc>
                <a:spcPct val="150000"/>
              </a:lnSpc>
              <a:defRPr baseline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en-US" dirty="0"/>
              <a:t>Stars are created within galaxies from a reserve of cold gas that forms into giant molecular clouds. Some galaxies have been observed to form stars at an exceptional rate, known as a starburst. Should they continue to do so, however, they would consume their reserve of gas in a time frame lower than the lifespan of the galaxy. Stars are created within galaxies from a reserve of cold gas that forms into giant molecular clouds. </a:t>
            </a:r>
          </a:p>
        </p:txBody>
      </p:sp>
      <p:sp>
        <p:nvSpPr>
          <p:cNvPr id="10" name="Текст 7"/>
          <p:cNvSpPr>
            <a:spLocks noGrp="1"/>
          </p:cNvSpPr>
          <p:nvPr>
            <p:ph type="body" sz="quarter" idx="39" hasCustomPrompt="1"/>
          </p:nvPr>
        </p:nvSpPr>
        <p:spPr>
          <a:xfrm>
            <a:off x="1774959" y="1629642"/>
            <a:ext cx="8642085" cy="1077046"/>
          </a:xfrm>
        </p:spPr>
        <p:txBody>
          <a:bodyPr anchor="b">
            <a:normAutofit/>
          </a:bodyPr>
          <a:lstStyle>
            <a:lvl1pPr algn="ctr">
              <a:lnSpc>
                <a:spcPct val="150000"/>
              </a:lnSpc>
              <a:defRPr sz="2133" b="1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3" name="Freeform 13"/>
          <p:cNvSpPr>
            <a:spLocks noEditPoints="1"/>
          </p:cNvSpPr>
          <p:nvPr/>
        </p:nvSpPr>
        <p:spPr bwMode="auto">
          <a:xfrm>
            <a:off x="364765" y="6179530"/>
            <a:ext cx="133472" cy="180662"/>
          </a:xfrm>
          <a:custGeom>
            <a:avLst/>
            <a:gdLst>
              <a:gd name="T0" fmla="*/ 44 w 88"/>
              <a:gd name="T1" fmla="*/ 0 h 128"/>
              <a:gd name="T2" fmla="*/ 0 w 88"/>
              <a:gd name="T3" fmla="*/ 44 h 128"/>
              <a:gd name="T4" fmla="*/ 0 w 88"/>
              <a:gd name="T5" fmla="*/ 84 h 128"/>
              <a:gd name="T6" fmla="*/ 44 w 88"/>
              <a:gd name="T7" fmla="*/ 128 h 128"/>
              <a:gd name="T8" fmla="*/ 88 w 88"/>
              <a:gd name="T9" fmla="*/ 84 h 128"/>
              <a:gd name="T10" fmla="*/ 88 w 88"/>
              <a:gd name="T11" fmla="*/ 44 h 128"/>
              <a:gd name="T12" fmla="*/ 44 w 88"/>
              <a:gd name="T13" fmla="*/ 0 h 128"/>
              <a:gd name="T14" fmla="*/ 80 w 88"/>
              <a:gd name="T15" fmla="*/ 84 h 128"/>
              <a:gd name="T16" fmla="*/ 44 w 88"/>
              <a:gd name="T17" fmla="*/ 120 h 128"/>
              <a:gd name="T18" fmla="*/ 8 w 88"/>
              <a:gd name="T19" fmla="*/ 84 h 128"/>
              <a:gd name="T20" fmla="*/ 8 w 88"/>
              <a:gd name="T21" fmla="*/ 44 h 128"/>
              <a:gd name="T22" fmla="*/ 44 w 88"/>
              <a:gd name="T23" fmla="*/ 8 h 128"/>
              <a:gd name="T24" fmla="*/ 80 w 88"/>
              <a:gd name="T25" fmla="*/ 44 h 128"/>
              <a:gd name="T26" fmla="*/ 80 w 88"/>
              <a:gd name="T27" fmla="*/ 84 h 128"/>
              <a:gd name="T28" fmla="*/ 44 w 88"/>
              <a:gd name="T29" fmla="*/ 28 h 128"/>
              <a:gd name="T30" fmla="*/ 40 w 88"/>
              <a:gd name="T31" fmla="*/ 32 h 128"/>
              <a:gd name="T32" fmla="*/ 40 w 88"/>
              <a:gd name="T33" fmla="*/ 48 h 128"/>
              <a:gd name="T34" fmla="*/ 44 w 88"/>
              <a:gd name="T35" fmla="*/ 52 h 128"/>
              <a:gd name="T36" fmla="*/ 48 w 88"/>
              <a:gd name="T37" fmla="*/ 48 h 128"/>
              <a:gd name="T38" fmla="*/ 48 w 88"/>
              <a:gd name="T39" fmla="*/ 32 h 128"/>
              <a:gd name="T40" fmla="*/ 44 w 88"/>
              <a:gd name="T41" fmla="*/ 28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88" h="128">
                <a:moveTo>
                  <a:pt x="44" y="0"/>
                </a:moveTo>
                <a:cubicBezTo>
                  <a:pt x="20" y="0"/>
                  <a:pt x="0" y="20"/>
                  <a:pt x="0" y="44"/>
                </a:cubicBezTo>
                <a:cubicBezTo>
                  <a:pt x="0" y="84"/>
                  <a:pt x="0" y="84"/>
                  <a:pt x="0" y="84"/>
                </a:cubicBezTo>
                <a:cubicBezTo>
                  <a:pt x="0" y="108"/>
                  <a:pt x="20" y="128"/>
                  <a:pt x="44" y="128"/>
                </a:cubicBezTo>
                <a:cubicBezTo>
                  <a:pt x="68" y="128"/>
                  <a:pt x="88" y="108"/>
                  <a:pt x="88" y="84"/>
                </a:cubicBezTo>
                <a:cubicBezTo>
                  <a:pt x="88" y="44"/>
                  <a:pt x="88" y="44"/>
                  <a:pt x="88" y="44"/>
                </a:cubicBezTo>
                <a:cubicBezTo>
                  <a:pt x="88" y="20"/>
                  <a:pt x="68" y="0"/>
                  <a:pt x="44" y="0"/>
                </a:cubicBezTo>
                <a:close/>
                <a:moveTo>
                  <a:pt x="80" y="84"/>
                </a:moveTo>
                <a:cubicBezTo>
                  <a:pt x="80" y="104"/>
                  <a:pt x="64" y="120"/>
                  <a:pt x="44" y="120"/>
                </a:cubicBezTo>
                <a:cubicBezTo>
                  <a:pt x="24" y="120"/>
                  <a:pt x="8" y="104"/>
                  <a:pt x="8" y="84"/>
                </a:cubicBezTo>
                <a:cubicBezTo>
                  <a:pt x="8" y="44"/>
                  <a:pt x="8" y="44"/>
                  <a:pt x="8" y="44"/>
                </a:cubicBezTo>
                <a:cubicBezTo>
                  <a:pt x="8" y="24"/>
                  <a:pt x="24" y="8"/>
                  <a:pt x="44" y="8"/>
                </a:cubicBezTo>
                <a:cubicBezTo>
                  <a:pt x="64" y="8"/>
                  <a:pt x="80" y="24"/>
                  <a:pt x="80" y="44"/>
                </a:cubicBezTo>
                <a:lnTo>
                  <a:pt x="80" y="84"/>
                </a:lnTo>
                <a:close/>
                <a:moveTo>
                  <a:pt x="44" y="28"/>
                </a:moveTo>
                <a:cubicBezTo>
                  <a:pt x="42" y="28"/>
                  <a:pt x="40" y="30"/>
                  <a:pt x="40" y="32"/>
                </a:cubicBezTo>
                <a:cubicBezTo>
                  <a:pt x="40" y="48"/>
                  <a:pt x="40" y="48"/>
                  <a:pt x="40" y="48"/>
                </a:cubicBezTo>
                <a:cubicBezTo>
                  <a:pt x="40" y="50"/>
                  <a:pt x="42" y="52"/>
                  <a:pt x="44" y="52"/>
                </a:cubicBezTo>
                <a:cubicBezTo>
                  <a:pt x="46" y="52"/>
                  <a:pt x="48" y="50"/>
                  <a:pt x="48" y="48"/>
                </a:cubicBezTo>
                <a:cubicBezTo>
                  <a:pt x="48" y="32"/>
                  <a:pt x="48" y="32"/>
                  <a:pt x="48" y="32"/>
                </a:cubicBezTo>
                <a:cubicBezTo>
                  <a:pt x="48" y="30"/>
                  <a:pt x="46" y="28"/>
                  <a:pt x="44" y="28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70000"/>
            </a:schemeClr>
          </a:solidFill>
          <a:ln>
            <a:noFill/>
          </a:ln>
        </p:spPr>
        <p:txBody>
          <a:bodyPr vert="horz" wrap="square" lIns="45835" tIns="22918" rIns="45835" bIns="22918" numCol="1" anchor="t" anchorCtr="0" compatLnSpc="1">
            <a:prstTxWarp prst="textNoShape">
              <a:avLst/>
            </a:prstTxWarp>
          </a:bodyPr>
          <a:lstStyle/>
          <a:p>
            <a:endParaRPr lang="en-US" sz="902">
              <a:solidFill>
                <a:schemeClr val="tx1"/>
              </a:solidFill>
            </a:endParaRPr>
          </a:p>
        </p:txBody>
      </p:sp>
      <p:sp>
        <p:nvSpPr>
          <p:cNvPr id="17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136314" y="179388"/>
            <a:ext cx="708023" cy="361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802" b="1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Текст 7"/>
          <p:cNvSpPr>
            <a:spLocks noGrp="1"/>
          </p:cNvSpPr>
          <p:nvPr>
            <p:ph type="body" sz="quarter" idx="40" hasCustomPrompt="1"/>
          </p:nvPr>
        </p:nvSpPr>
        <p:spPr>
          <a:xfrm>
            <a:off x="9113520" y="179388"/>
            <a:ext cx="2022792" cy="361949"/>
          </a:xfrm>
        </p:spPr>
        <p:txBody>
          <a:bodyPr anchor="ctr">
            <a:normAutofit/>
          </a:bodyPr>
          <a:lstStyle>
            <a:lvl1pPr algn="r">
              <a:lnSpc>
                <a:spcPct val="150000"/>
              </a:lnSpc>
              <a:defRPr sz="802" b="1" spc="100" baseline="0">
                <a:solidFill>
                  <a:schemeClr val="tx1"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 err="1"/>
              <a:t>www.yourcompany.com</a:t>
            </a:r>
            <a:endParaRPr lang="en-US" dirty="0"/>
          </a:p>
        </p:txBody>
      </p:sp>
      <p:sp>
        <p:nvSpPr>
          <p:cNvPr id="18" name="Текст 7"/>
          <p:cNvSpPr>
            <a:spLocks noGrp="1"/>
          </p:cNvSpPr>
          <p:nvPr>
            <p:ph type="body" sz="quarter" idx="41" hasCustomPrompt="1"/>
          </p:nvPr>
        </p:nvSpPr>
        <p:spPr>
          <a:xfrm>
            <a:off x="337016" y="179388"/>
            <a:ext cx="1014264" cy="36194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1000" b="1" spc="300" baseline="0">
                <a:solidFill>
                  <a:schemeClr val="tx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EVA</a:t>
            </a:r>
          </a:p>
        </p:txBody>
      </p:sp>
      <p:sp>
        <p:nvSpPr>
          <p:cNvPr id="25" name="Текст 7"/>
          <p:cNvSpPr>
            <a:spLocks noGrp="1"/>
          </p:cNvSpPr>
          <p:nvPr>
            <p:ph type="body" sz="quarter" idx="42" hasCustomPrompt="1"/>
          </p:nvPr>
        </p:nvSpPr>
        <p:spPr>
          <a:xfrm rot="16200000">
            <a:off x="-117115" y="5147945"/>
            <a:ext cx="1092838" cy="16121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600" b="1" spc="0" baseline="0">
                <a:solidFill>
                  <a:schemeClr val="tx1">
                    <a:alpha val="2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DISCOVER</a:t>
            </a:r>
          </a:p>
        </p:txBody>
      </p:sp>
      <p:cxnSp>
        <p:nvCxnSpPr>
          <p:cNvPr id="26" name="Прямая соединительная линия 17"/>
          <p:cNvCxnSpPr/>
          <p:nvPr/>
        </p:nvCxnSpPr>
        <p:spPr>
          <a:xfrm flipH="1">
            <a:off x="3220608" y="1"/>
            <a:ext cx="1" cy="53666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единительная линия 18"/>
          <p:cNvCxnSpPr/>
          <p:nvPr/>
        </p:nvCxnSpPr>
        <p:spPr>
          <a:xfrm>
            <a:off x="8975893" y="6317275"/>
            <a:ext cx="0" cy="540725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668590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sldNum="0"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sic_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Рисунок 13"/>
          <p:cNvSpPr>
            <a:spLocks noGrp="1"/>
          </p:cNvSpPr>
          <p:nvPr>
            <p:ph type="pic" sz="quarter" idx="10" hasCustomPrompt="1"/>
          </p:nvPr>
        </p:nvSpPr>
        <p:spPr>
          <a:xfrm>
            <a:off x="6096003" y="-1"/>
            <a:ext cx="6094395" cy="6858000"/>
          </a:xfrm>
          <a:prstGeom prst="rect">
            <a:avLst/>
          </a:prstGeom>
          <a:solidFill>
            <a:schemeClr val="tx1">
              <a:alpha val="10000"/>
            </a:schemeClr>
          </a:solidFill>
        </p:spPr>
        <p:txBody>
          <a:bodyPr anchor="ctr"/>
          <a:lstStyle>
            <a:lvl1pPr marL="0" indent="0" algn="ctr">
              <a:buNone/>
              <a:defRPr sz="1003" baseline="0"/>
            </a:lvl1pPr>
          </a:lstStyle>
          <a:p>
            <a:r>
              <a:rPr lang="en-US" dirty="0"/>
              <a:t>Drop your image here</a:t>
            </a:r>
          </a:p>
        </p:txBody>
      </p:sp>
      <p:sp>
        <p:nvSpPr>
          <p:cNvPr id="9" name="Текст 7"/>
          <p:cNvSpPr>
            <a:spLocks noGrp="1"/>
          </p:cNvSpPr>
          <p:nvPr>
            <p:ph type="body" sz="quarter" idx="38" hasCustomPrompt="1"/>
          </p:nvPr>
        </p:nvSpPr>
        <p:spPr>
          <a:xfrm>
            <a:off x="1055988" y="2887412"/>
            <a:ext cx="4319438" cy="2166354"/>
          </a:xfrm>
        </p:spPr>
        <p:txBody>
          <a:bodyPr>
            <a:normAutofit/>
          </a:bodyPr>
          <a:lstStyle>
            <a:lvl1pPr algn="l">
              <a:lnSpc>
                <a:spcPct val="150000"/>
              </a:lnSpc>
              <a:defRPr sz="1000" baseline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en-US" dirty="0"/>
              <a:t>Stars are created within galaxies from a reserve of cold gas that forms into giant molecular clouds. Some galaxies have been observed to form stars at an exceptional rate, known as a starburst. Should they continue to do so, however, they would consume their reserve of gas in a time frame lower than the lifespan of the galaxy. Stars are created within galaxies from a reserve of cold gas that forms into giant molecular clouds. </a:t>
            </a:r>
          </a:p>
        </p:txBody>
      </p:sp>
      <p:sp>
        <p:nvSpPr>
          <p:cNvPr id="13" name="Текст 7"/>
          <p:cNvSpPr>
            <a:spLocks noGrp="1"/>
          </p:cNvSpPr>
          <p:nvPr>
            <p:ph type="body" sz="quarter" idx="39" hasCustomPrompt="1"/>
          </p:nvPr>
        </p:nvSpPr>
        <p:spPr>
          <a:xfrm>
            <a:off x="1055990" y="1629642"/>
            <a:ext cx="4319437" cy="349732"/>
          </a:xfrm>
        </p:spPr>
        <p:txBody>
          <a:bodyPr>
            <a:noAutofit/>
          </a:bodyPr>
          <a:lstStyle>
            <a:lvl1pPr algn="l">
              <a:lnSpc>
                <a:spcPct val="150000"/>
              </a:lnSpc>
              <a:defRPr sz="1200" b="1" baseline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SUBTITLE HERE</a:t>
            </a:r>
          </a:p>
        </p:txBody>
      </p:sp>
      <p:sp>
        <p:nvSpPr>
          <p:cNvPr id="14" name="Текст 7"/>
          <p:cNvSpPr>
            <a:spLocks noGrp="1"/>
          </p:cNvSpPr>
          <p:nvPr>
            <p:ph type="body" sz="quarter" idx="40" hasCustomPrompt="1"/>
          </p:nvPr>
        </p:nvSpPr>
        <p:spPr>
          <a:xfrm>
            <a:off x="1055988" y="5245225"/>
            <a:ext cx="4319438" cy="1114967"/>
          </a:xfrm>
        </p:spPr>
        <p:txBody>
          <a:bodyPr>
            <a:normAutofit/>
          </a:bodyPr>
          <a:lstStyle>
            <a:lvl1pPr algn="l">
              <a:lnSpc>
                <a:spcPct val="150000"/>
              </a:lnSpc>
              <a:defRPr sz="802" baseline="0">
                <a:solidFill>
                  <a:schemeClr val="tx1"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en-US" dirty="0"/>
              <a:t>Should they continue to do so, however, they would consume their reserve of gas in a time frame lower than the lifespan of the galaxy. Stars are created within galaxies from a reserve of cold gas that forms into giant molecular clouds. </a:t>
            </a:r>
          </a:p>
        </p:txBody>
      </p:sp>
      <p:sp>
        <p:nvSpPr>
          <p:cNvPr id="15" name="Текст 7"/>
          <p:cNvSpPr>
            <a:spLocks noGrp="1"/>
          </p:cNvSpPr>
          <p:nvPr>
            <p:ph type="body" sz="quarter" idx="41" hasCustomPrompt="1"/>
          </p:nvPr>
        </p:nvSpPr>
        <p:spPr>
          <a:xfrm>
            <a:off x="1055990" y="2346221"/>
            <a:ext cx="4319437" cy="349732"/>
          </a:xfrm>
        </p:spPr>
        <p:txBody>
          <a:bodyPr anchor="ctr">
            <a:noAutofit/>
          </a:bodyPr>
          <a:lstStyle>
            <a:lvl1pPr algn="l">
              <a:lnSpc>
                <a:spcPct val="150000"/>
              </a:lnSpc>
              <a:defRPr sz="2133" b="1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0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4667404" y="179388"/>
            <a:ext cx="708023" cy="361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802" b="1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Текст 7"/>
          <p:cNvSpPr>
            <a:spLocks noGrp="1"/>
          </p:cNvSpPr>
          <p:nvPr>
            <p:ph type="body" sz="quarter" idx="42" hasCustomPrompt="1"/>
          </p:nvPr>
        </p:nvSpPr>
        <p:spPr>
          <a:xfrm>
            <a:off x="2644611" y="179388"/>
            <a:ext cx="2022792" cy="361949"/>
          </a:xfrm>
        </p:spPr>
        <p:txBody>
          <a:bodyPr anchor="ctr">
            <a:normAutofit/>
          </a:bodyPr>
          <a:lstStyle>
            <a:lvl1pPr algn="r">
              <a:lnSpc>
                <a:spcPct val="150000"/>
              </a:lnSpc>
              <a:defRPr sz="802" b="1" spc="100" baseline="0">
                <a:solidFill>
                  <a:schemeClr val="tx1"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 err="1"/>
              <a:t>www.yourcompany.com</a:t>
            </a:r>
            <a:endParaRPr lang="en-US" dirty="0"/>
          </a:p>
        </p:txBody>
      </p:sp>
      <p:sp>
        <p:nvSpPr>
          <p:cNvPr id="21" name="Текст 7"/>
          <p:cNvSpPr>
            <a:spLocks noGrp="1"/>
          </p:cNvSpPr>
          <p:nvPr>
            <p:ph type="body" sz="quarter" idx="43" hasCustomPrompt="1"/>
          </p:nvPr>
        </p:nvSpPr>
        <p:spPr>
          <a:xfrm>
            <a:off x="337016" y="179388"/>
            <a:ext cx="1014264" cy="36194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1000" b="1" spc="300" baseline="0">
                <a:solidFill>
                  <a:schemeClr val="tx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EVA</a:t>
            </a:r>
          </a:p>
        </p:txBody>
      </p:sp>
      <p:sp>
        <p:nvSpPr>
          <p:cNvPr id="12" name="Freeform 13"/>
          <p:cNvSpPr>
            <a:spLocks noEditPoints="1"/>
          </p:cNvSpPr>
          <p:nvPr/>
        </p:nvSpPr>
        <p:spPr bwMode="auto">
          <a:xfrm>
            <a:off x="364765" y="6179530"/>
            <a:ext cx="133472" cy="180662"/>
          </a:xfrm>
          <a:custGeom>
            <a:avLst/>
            <a:gdLst>
              <a:gd name="T0" fmla="*/ 44 w 88"/>
              <a:gd name="T1" fmla="*/ 0 h 128"/>
              <a:gd name="T2" fmla="*/ 0 w 88"/>
              <a:gd name="T3" fmla="*/ 44 h 128"/>
              <a:gd name="T4" fmla="*/ 0 w 88"/>
              <a:gd name="T5" fmla="*/ 84 h 128"/>
              <a:gd name="T6" fmla="*/ 44 w 88"/>
              <a:gd name="T7" fmla="*/ 128 h 128"/>
              <a:gd name="T8" fmla="*/ 88 w 88"/>
              <a:gd name="T9" fmla="*/ 84 h 128"/>
              <a:gd name="T10" fmla="*/ 88 w 88"/>
              <a:gd name="T11" fmla="*/ 44 h 128"/>
              <a:gd name="T12" fmla="*/ 44 w 88"/>
              <a:gd name="T13" fmla="*/ 0 h 128"/>
              <a:gd name="T14" fmla="*/ 80 w 88"/>
              <a:gd name="T15" fmla="*/ 84 h 128"/>
              <a:gd name="T16" fmla="*/ 44 w 88"/>
              <a:gd name="T17" fmla="*/ 120 h 128"/>
              <a:gd name="T18" fmla="*/ 8 w 88"/>
              <a:gd name="T19" fmla="*/ 84 h 128"/>
              <a:gd name="T20" fmla="*/ 8 w 88"/>
              <a:gd name="T21" fmla="*/ 44 h 128"/>
              <a:gd name="T22" fmla="*/ 44 w 88"/>
              <a:gd name="T23" fmla="*/ 8 h 128"/>
              <a:gd name="T24" fmla="*/ 80 w 88"/>
              <a:gd name="T25" fmla="*/ 44 h 128"/>
              <a:gd name="T26" fmla="*/ 80 w 88"/>
              <a:gd name="T27" fmla="*/ 84 h 128"/>
              <a:gd name="T28" fmla="*/ 44 w 88"/>
              <a:gd name="T29" fmla="*/ 28 h 128"/>
              <a:gd name="T30" fmla="*/ 40 w 88"/>
              <a:gd name="T31" fmla="*/ 32 h 128"/>
              <a:gd name="T32" fmla="*/ 40 w 88"/>
              <a:gd name="T33" fmla="*/ 48 h 128"/>
              <a:gd name="T34" fmla="*/ 44 w 88"/>
              <a:gd name="T35" fmla="*/ 52 h 128"/>
              <a:gd name="T36" fmla="*/ 48 w 88"/>
              <a:gd name="T37" fmla="*/ 48 h 128"/>
              <a:gd name="T38" fmla="*/ 48 w 88"/>
              <a:gd name="T39" fmla="*/ 32 h 128"/>
              <a:gd name="T40" fmla="*/ 44 w 88"/>
              <a:gd name="T41" fmla="*/ 28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88" h="128">
                <a:moveTo>
                  <a:pt x="44" y="0"/>
                </a:moveTo>
                <a:cubicBezTo>
                  <a:pt x="20" y="0"/>
                  <a:pt x="0" y="20"/>
                  <a:pt x="0" y="44"/>
                </a:cubicBezTo>
                <a:cubicBezTo>
                  <a:pt x="0" y="84"/>
                  <a:pt x="0" y="84"/>
                  <a:pt x="0" y="84"/>
                </a:cubicBezTo>
                <a:cubicBezTo>
                  <a:pt x="0" y="108"/>
                  <a:pt x="20" y="128"/>
                  <a:pt x="44" y="128"/>
                </a:cubicBezTo>
                <a:cubicBezTo>
                  <a:pt x="68" y="128"/>
                  <a:pt x="88" y="108"/>
                  <a:pt x="88" y="84"/>
                </a:cubicBezTo>
                <a:cubicBezTo>
                  <a:pt x="88" y="44"/>
                  <a:pt x="88" y="44"/>
                  <a:pt x="88" y="44"/>
                </a:cubicBezTo>
                <a:cubicBezTo>
                  <a:pt x="88" y="20"/>
                  <a:pt x="68" y="0"/>
                  <a:pt x="44" y="0"/>
                </a:cubicBezTo>
                <a:close/>
                <a:moveTo>
                  <a:pt x="80" y="84"/>
                </a:moveTo>
                <a:cubicBezTo>
                  <a:pt x="80" y="104"/>
                  <a:pt x="64" y="120"/>
                  <a:pt x="44" y="120"/>
                </a:cubicBezTo>
                <a:cubicBezTo>
                  <a:pt x="24" y="120"/>
                  <a:pt x="8" y="104"/>
                  <a:pt x="8" y="84"/>
                </a:cubicBezTo>
                <a:cubicBezTo>
                  <a:pt x="8" y="44"/>
                  <a:pt x="8" y="44"/>
                  <a:pt x="8" y="44"/>
                </a:cubicBezTo>
                <a:cubicBezTo>
                  <a:pt x="8" y="24"/>
                  <a:pt x="24" y="8"/>
                  <a:pt x="44" y="8"/>
                </a:cubicBezTo>
                <a:cubicBezTo>
                  <a:pt x="64" y="8"/>
                  <a:pt x="80" y="24"/>
                  <a:pt x="80" y="44"/>
                </a:cubicBezTo>
                <a:lnTo>
                  <a:pt x="80" y="84"/>
                </a:lnTo>
                <a:close/>
                <a:moveTo>
                  <a:pt x="44" y="28"/>
                </a:moveTo>
                <a:cubicBezTo>
                  <a:pt x="42" y="28"/>
                  <a:pt x="40" y="30"/>
                  <a:pt x="40" y="32"/>
                </a:cubicBezTo>
                <a:cubicBezTo>
                  <a:pt x="40" y="48"/>
                  <a:pt x="40" y="48"/>
                  <a:pt x="40" y="48"/>
                </a:cubicBezTo>
                <a:cubicBezTo>
                  <a:pt x="40" y="50"/>
                  <a:pt x="42" y="52"/>
                  <a:pt x="44" y="52"/>
                </a:cubicBezTo>
                <a:cubicBezTo>
                  <a:pt x="46" y="52"/>
                  <a:pt x="48" y="50"/>
                  <a:pt x="48" y="48"/>
                </a:cubicBezTo>
                <a:cubicBezTo>
                  <a:pt x="48" y="32"/>
                  <a:pt x="48" y="32"/>
                  <a:pt x="48" y="32"/>
                </a:cubicBezTo>
                <a:cubicBezTo>
                  <a:pt x="48" y="30"/>
                  <a:pt x="46" y="28"/>
                  <a:pt x="44" y="28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70000"/>
            </a:schemeClr>
          </a:solidFill>
          <a:ln>
            <a:noFill/>
          </a:ln>
        </p:spPr>
        <p:txBody>
          <a:bodyPr vert="horz" wrap="square" lIns="45835" tIns="22918" rIns="45835" bIns="22918" numCol="1" anchor="t" anchorCtr="0" compatLnSpc="1">
            <a:prstTxWarp prst="textNoShape">
              <a:avLst/>
            </a:prstTxWarp>
          </a:bodyPr>
          <a:lstStyle/>
          <a:p>
            <a:endParaRPr lang="en-US" sz="902">
              <a:solidFill>
                <a:schemeClr val="tx1"/>
              </a:solidFill>
            </a:endParaRPr>
          </a:p>
        </p:txBody>
      </p:sp>
      <p:sp>
        <p:nvSpPr>
          <p:cNvPr id="17" name="Текст 7"/>
          <p:cNvSpPr>
            <a:spLocks noGrp="1"/>
          </p:cNvSpPr>
          <p:nvPr>
            <p:ph type="body" sz="quarter" idx="44" hasCustomPrompt="1"/>
          </p:nvPr>
        </p:nvSpPr>
        <p:spPr>
          <a:xfrm rot="16200000">
            <a:off x="-117115" y="5147945"/>
            <a:ext cx="1092838" cy="16121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600" b="1" spc="0" baseline="0">
                <a:solidFill>
                  <a:schemeClr val="tx1">
                    <a:alpha val="2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DISCOVER</a:t>
            </a:r>
          </a:p>
        </p:txBody>
      </p:sp>
    </p:spTree>
    <p:extLst>
      <p:ext uri="{BB962C8B-B14F-4D97-AF65-F5344CB8AC3E}">
        <p14:creationId xmlns:p14="http://schemas.microsoft.com/office/powerpoint/2010/main" val="249046748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  <p:hf sldNum="0"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sic_0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Прямая соединительная линия 15"/>
          <p:cNvCxnSpPr/>
          <p:nvPr/>
        </p:nvCxnSpPr>
        <p:spPr>
          <a:xfrm>
            <a:off x="3220609" y="509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единительная линия 14"/>
          <p:cNvCxnSpPr/>
          <p:nvPr/>
        </p:nvCxnSpPr>
        <p:spPr>
          <a:xfrm>
            <a:off x="8975893" y="-35814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единительная линия 12"/>
          <p:cNvCxnSpPr/>
          <p:nvPr/>
        </p:nvCxnSpPr>
        <p:spPr>
          <a:xfrm>
            <a:off x="6097605" y="0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единительная линия 16"/>
          <p:cNvCxnSpPr/>
          <p:nvPr/>
        </p:nvCxnSpPr>
        <p:spPr>
          <a:xfrm>
            <a:off x="6096000" y="2345425"/>
            <a:ext cx="0" cy="36132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Заголовок 17"/>
          <p:cNvSpPr>
            <a:spLocks noGrp="1"/>
          </p:cNvSpPr>
          <p:nvPr>
            <p:ph type="title" hasCustomPrompt="1"/>
          </p:nvPr>
        </p:nvSpPr>
        <p:spPr>
          <a:xfrm>
            <a:off x="1077064" y="2526884"/>
            <a:ext cx="10058950" cy="1325121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>
              <a:defRPr sz="7666"/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13" name="Текст 7"/>
          <p:cNvSpPr>
            <a:spLocks noGrp="1"/>
          </p:cNvSpPr>
          <p:nvPr>
            <p:ph type="body" sz="quarter" idx="38" hasCustomPrompt="1"/>
          </p:nvPr>
        </p:nvSpPr>
        <p:spPr>
          <a:xfrm>
            <a:off x="1059506" y="4170329"/>
            <a:ext cx="4315921" cy="2142028"/>
          </a:xfrm>
        </p:spPr>
        <p:txBody>
          <a:bodyPr>
            <a:normAutofit/>
          </a:bodyPr>
          <a:lstStyle>
            <a:lvl1pPr algn="l">
              <a:lnSpc>
                <a:spcPct val="150000"/>
              </a:lnSpc>
              <a:defRPr sz="1000" baseline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en-US" dirty="0"/>
              <a:t>Stars are created within galaxies from a reserve of cold gas that forms into giant molecular clouds. Some galaxies have been observed to form stars at an exceptional rate, known as a starburst. Should they continue to do so, however, they would consume their reserve of gas in a time frame lower than the lifespan of the galaxy. Stars are created within galaxies from a reserve of cold gas that forms into giant molecular clouds. </a:t>
            </a:r>
          </a:p>
        </p:txBody>
      </p:sp>
      <p:sp>
        <p:nvSpPr>
          <p:cNvPr id="14" name="Текст 7"/>
          <p:cNvSpPr>
            <a:spLocks noGrp="1"/>
          </p:cNvSpPr>
          <p:nvPr>
            <p:ph type="body" sz="quarter" idx="39" hasCustomPrompt="1"/>
          </p:nvPr>
        </p:nvSpPr>
        <p:spPr>
          <a:xfrm>
            <a:off x="6096002" y="4162618"/>
            <a:ext cx="4315921" cy="2142028"/>
          </a:xfrm>
        </p:spPr>
        <p:txBody>
          <a:bodyPr>
            <a:normAutofit/>
          </a:bodyPr>
          <a:lstStyle>
            <a:lvl1pPr algn="l">
              <a:lnSpc>
                <a:spcPct val="150000"/>
              </a:lnSpc>
              <a:defRPr sz="1000" baseline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en-US" dirty="0"/>
              <a:t>Stars are created within galaxies from a reserve of cold gas that forms into giant molecular clouds. Some galaxies have been observed to form stars at an exceptional rate, known as a starburst. Should they continue to do so, however, they would consume their reserve of gas in a time frame lower than the lifespan of the galaxy. Stars are created within galaxies from a reserve of cold gas that forms into giant molecular clouds. </a:t>
            </a:r>
          </a:p>
        </p:txBody>
      </p:sp>
      <p:sp>
        <p:nvSpPr>
          <p:cNvPr id="22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136314" y="179388"/>
            <a:ext cx="708023" cy="361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802" b="1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5" name="Текст 7"/>
          <p:cNvSpPr>
            <a:spLocks noGrp="1"/>
          </p:cNvSpPr>
          <p:nvPr>
            <p:ph type="body" sz="quarter" idx="40" hasCustomPrompt="1"/>
          </p:nvPr>
        </p:nvSpPr>
        <p:spPr>
          <a:xfrm>
            <a:off x="9113520" y="179388"/>
            <a:ext cx="2022792" cy="361949"/>
          </a:xfrm>
        </p:spPr>
        <p:txBody>
          <a:bodyPr anchor="ctr">
            <a:normAutofit/>
          </a:bodyPr>
          <a:lstStyle>
            <a:lvl1pPr algn="r">
              <a:lnSpc>
                <a:spcPct val="150000"/>
              </a:lnSpc>
              <a:defRPr sz="802" b="1" spc="100" baseline="0">
                <a:solidFill>
                  <a:schemeClr val="tx1"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 err="1"/>
              <a:t>www.yourcompany.com</a:t>
            </a:r>
            <a:endParaRPr lang="en-US" dirty="0"/>
          </a:p>
        </p:txBody>
      </p:sp>
      <p:sp>
        <p:nvSpPr>
          <p:cNvPr id="27" name="Текст 7"/>
          <p:cNvSpPr>
            <a:spLocks noGrp="1"/>
          </p:cNvSpPr>
          <p:nvPr>
            <p:ph type="body" sz="quarter" idx="41" hasCustomPrompt="1"/>
          </p:nvPr>
        </p:nvSpPr>
        <p:spPr>
          <a:xfrm>
            <a:off x="337016" y="179388"/>
            <a:ext cx="1014264" cy="36194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1000" b="1" spc="300" baseline="0">
                <a:solidFill>
                  <a:schemeClr val="tx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EVA</a:t>
            </a:r>
          </a:p>
        </p:txBody>
      </p:sp>
      <p:sp>
        <p:nvSpPr>
          <p:cNvPr id="24" name="Freeform 13"/>
          <p:cNvSpPr>
            <a:spLocks noEditPoints="1"/>
          </p:cNvSpPr>
          <p:nvPr/>
        </p:nvSpPr>
        <p:spPr bwMode="auto">
          <a:xfrm>
            <a:off x="364765" y="6179530"/>
            <a:ext cx="133472" cy="180662"/>
          </a:xfrm>
          <a:custGeom>
            <a:avLst/>
            <a:gdLst>
              <a:gd name="T0" fmla="*/ 44 w 88"/>
              <a:gd name="T1" fmla="*/ 0 h 128"/>
              <a:gd name="T2" fmla="*/ 0 w 88"/>
              <a:gd name="T3" fmla="*/ 44 h 128"/>
              <a:gd name="T4" fmla="*/ 0 w 88"/>
              <a:gd name="T5" fmla="*/ 84 h 128"/>
              <a:gd name="T6" fmla="*/ 44 w 88"/>
              <a:gd name="T7" fmla="*/ 128 h 128"/>
              <a:gd name="T8" fmla="*/ 88 w 88"/>
              <a:gd name="T9" fmla="*/ 84 h 128"/>
              <a:gd name="T10" fmla="*/ 88 w 88"/>
              <a:gd name="T11" fmla="*/ 44 h 128"/>
              <a:gd name="T12" fmla="*/ 44 w 88"/>
              <a:gd name="T13" fmla="*/ 0 h 128"/>
              <a:gd name="T14" fmla="*/ 80 w 88"/>
              <a:gd name="T15" fmla="*/ 84 h 128"/>
              <a:gd name="T16" fmla="*/ 44 w 88"/>
              <a:gd name="T17" fmla="*/ 120 h 128"/>
              <a:gd name="T18" fmla="*/ 8 w 88"/>
              <a:gd name="T19" fmla="*/ 84 h 128"/>
              <a:gd name="T20" fmla="*/ 8 w 88"/>
              <a:gd name="T21" fmla="*/ 44 h 128"/>
              <a:gd name="T22" fmla="*/ 44 w 88"/>
              <a:gd name="T23" fmla="*/ 8 h 128"/>
              <a:gd name="T24" fmla="*/ 80 w 88"/>
              <a:gd name="T25" fmla="*/ 44 h 128"/>
              <a:gd name="T26" fmla="*/ 80 w 88"/>
              <a:gd name="T27" fmla="*/ 84 h 128"/>
              <a:gd name="T28" fmla="*/ 44 w 88"/>
              <a:gd name="T29" fmla="*/ 28 h 128"/>
              <a:gd name="T30" fmla="*/ 40 w 88"/>
              <a:gd name="T31" fmla="*/ 32 h 128"/>
              <a:gd name="T32" fmla="*/ 40 w 88"/>
              <a:gd name="T33" fmla="*/ 48 h 128"/>
              <a:gd name="T34" fmla="*/ 44 w 88"/>
              <a:gd name="T35" fmla="*/ 52 h 128"/>
              <a:gd name="T36" fmla="*/ 48 w 88"/>
              <a:gd name="T37" fmla="*/ 48 h 128"/>
              <a:gd name="T38" fmla="*/ 48 w 88"/>
              <a:gd name="T39" fmla="*/ 32 h 128"/>
              <a:gd name="T40" fmla="*/ 44 w 88"/>
              <a:gd name="T41" fmla="*/ 28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88" h="128">
                <a:moveTo>
                  <a:pt x="44" y="0"/>
                </a:moveTo>
                <a:cubicBezTo>
                  <a:pt x="20" y="0"/>
                  <a:pt x="0" y="20"/>
                  <a:pt x="0" y="44"/>
                </a:cubicBezTo>
                <a:cubicBezTo>
                  <a:pt x="0" y="84"/>
                  <a:pt x="0" y="84"/>
                  <a:pt x="0" y="84"/>
                </a:cubicBezTo>
                <a:cubicBezTo>
                  <a:pt x="0" y="108"/>
                  <a:pt x="20" y="128"/>
                  <a:pt x="44" y="128"/>
                </a:cubicBezTo>
                <a:cubicBezTo>
                  <a:pt x="68" y="128"/>
                  <a:pt x="88" y="108"/>
                  <a:pt x="88" y="84"/>
                </a:cubicBezTo>
                <a:cubicBezTo>
                  <a:pt x="88" y="44"/>
                  <a:pt x="88" y="44"/>
                  <a:pt x="88" y="44"/>
                </a:cubicBezTo>
                <a:cubicBezTo>
                  <a:pt x="88" y="20"/>
                  <a:pt x="68" y="0"/>
                  <a:pt x="44" y="0"/>
                </a:cubicBezTo>
                <a:close/>
                <a:moveTo>
                  <a:pt x="80" y="84"/>
                </a:moveTo>
                <a:cubicBezTo>
                  <a:pt x="80" y="104"/>
                  <a:pt x="64" y="120"/>
                  <a:pt x="44" y="120"/>
                </a:cubicBezTo>
                <a:cubicBezTo>
                  <a:pt x="24" y="120"/>
                  <a:pt x="8" y="104"/>
                  <a:pt x="8" y="84"/>
                </a:cubicBezTo>
                <a:cubicBezTo>
                  <a:pt x="8" y="44"/>
                  <a:pt x="8" y="44"/>
                  <a:pt x="8" y="44"/>
                </a:cubicBezTo>
                <a:cubicBezTo>
                  <a:pt x="8" y="24"/>
                  <a:pt x="24" y="8"/>
                  <a:pt x="44" y="8"/>
                </a:cubicBezTo>
                <a:cubicBezTo>
                  <a:pt x="64" y="8"/>
                  <a:pt x="80" y="24"/>
                  <a:pt x="80" y="44"/>
                </a:cubicBezTo>
                <a:lnTo>
                  <a:pt x="80" y="84"/>
                </a:lnTo>
                <a:close/>
                <a:moveTo>
                  <a:pt x="44" y="28"/>
                </a:moveTo>
                <a:cubicBezTo>
                  <a:pt x="42" y="28"/>
                  <a:pt x="40" y="30"/>
                  <a:pt x="40" y="32"/>
                </a:cubicBezTo>
                <a:cubicBezTo>
                  <a:pt x="40" y="48"/>
                  <a:pt x="40" y="48"/>
                  <a:pt x="40" y="48"/>
                </a:cubicBezTo>
                <a:cubicBezTo>
                  <a:pt x="40" y="50"/>
                  <a:pt x="42" y="52"/>
                  <a:pt x="44" y="52"/>
                </a:cubicBezTo>
                <a:cubicBezTo>
                  <a:pt x="46" y="52"/>
                  <a:pt x="48" y="50"/>
                  <a:pt x="48" y="48"/>
                </a:cubicBezTo>
                <a:cubicBezTo>
                  <a:pt x="48" y="32"/>
                  <a:pt x="48" y="32"/>
                  <a:pt x="48" y="32"/>
                </a:cubicBezTo>
                <a:cubicBezTo>
                  <a:pt x="48" y="30"/>
                  <a:pt x="46" y="28"/>
                  <a:pt x="44" y="28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70000"/>
            </a:schemeClr>
          </a:solidFill>
          <a:ln>
            <a:noFill/>
          </a:ln>
        </p:spPr>
        <p:txBody>
          <a:bodyPr vert="horz" wrap="square" lIns="45835" tIns="22918" rIns="45835" bIns="22918" numCol="1" anchor="t" anchorCtr="0" compatLnSpc="1">
            <a:prstTxWarp prst="textNoShape">
              <a:avLst/>
            </a:prstTxWarp>
          </a:bodyPr>
          <a:lstStyle/>
          <a:p>
            <a:endParaRPr lang="en-US" sz="902">
              <a:solidFill>
                <a:schemeClr val="tx1"/>
              </a:solidFill>
            </a:endParaRPr>
          </a:p>
        </p:txBody>
      </p:sp>
      <p:sp>
        <p:nvSpPr>
          <p:cNvPr id="26" name="Текст 7"/>
          <p:cNvSpPr>
            <a:spLocks noGrp="1"/>
          </p:cNvSpPr>
          <p:nvPr>
            <p:ph type="body" sz="quarter" idx="42" hasCustomPrompt="1"/>
          </p:nvPr>
        </p:nvSpPr>
        <p:spPr>
          <a:xfrm rot="16200000">
            <a:off x="-117115" y="5147945"/>
            <a:ext cx="1092838" cy="16121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600" b="1" spc="0" baseline="0">
                <a:solidFill>
                  <a:schemeClr val="tx1">
                    <a:alpha val="2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DISCOVER</a:t>
            </a:r>
          </a:p>
        </p:txBody>
      </p:sp>
      <p:cxnSp>
        <p:nvCxnSpPr>
          <p:cNvPr id="29" name="Прямая соединительная линия 17"/>
          <p:cNvCxnSpPr/>
          <p:nvPr/>
        </p:nvCxnSpPr>
        <p:spPr>
          <a:xfrm flipH="1">
            <a:off x="3220608" y="1"/>
            <a:ext cx="1" cy="53666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Прямая соединительная линия 18"/>
          <p:cNvCxnSpPr/>
          <p:nvPr/>
        </p:nvCxnSpPr>
        <p:spPr>
          <a:xfrm>
            <a:off x="8975893" y="6317275"/>
            <a:ext cx="0" cy="540725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4789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4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4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sldNum="0"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sic_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Прямая соединительная линия 14"/>
          <p:cNvCxnSpPr/>
          <p:nvPr/>
        </p:nvCxnSpPr>
        <p:spPr>
          <a:xfrm>
            <a:off x="8975893" y="-35814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2"/>
          <p:cNvCxnSpPr/>
          <p:nvPr/>
        </p:nvCxnSpPr>
        <p:spPr>
          <a:xfrm>
            <a:off x="6097605" y="0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единительная линия 16"/>
          <p:cNvCxnSpPr/>
          <p:nvPr/>
        </p:nvCxnSpPr>
        <p:spPr>
          <a:xfrm>
            <a:off x="6096000" y="2345425"/>
            <a:ext cx="0" cy="36132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Рисунок 13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-1"/>
            <a:ext cx="6094395" cy="6858000"/>
          </a:xfrm>
          <a:prstGeom prst="rect">
            <a:avLst/>
          </a:prstGeom>
          <a:solidFill>
            <a:schemeClr val="tx1">
              <a:alpha val="10000"/>
            </a:schemeClr>
          </a:solidFill>
        </p:spPr>
        <p:txBody>
          <a:bodyPr anchor="ctr"/>
          <a:lstStyle>
            <a:lvl1pPr marL="0" indent="0" algn="ctr">
              <a:buNone/>
              <a:defRPr sz="1003" baseline="0"/>
            </a:lvl1pPr>
          </a:lstStyle>
          <a:p>
            <a:r>
              <a:rPr lang="en-US" dirty="0"/>
              <a:t>Drop your image here</a:t>
            </a:r>
          </a:p>
        </p:txBody>
      </p:sp>
      <p:sp>
        <p:nvSpPr>
          <p:cNvPr id="9" name="Текст 7"/>
          <p:cNvSpPr>
            <a:spLocks noGrp="1"/>
          </p:cNvSpPr>
          <p:nvPr>
            <p:ph type="body" sz="quarter" idx="38" hasCustomPrompt="1"/>
          </p:nvPr>
        </p:nvSpPr>
        <p:spPr>
          <a:xfrm>
            <a:off x="6816576" y="2887412"/>
            <a:ext cx="4319438" cy="2166354"/>
          </a:xfrm>
        </p:spPr>
        <p:txBody>
          <a:bodyPr>
            <a:normAutofit/>
          </a:bodyPr>
          <a:lstStyle>
            <a:lvl1pPr algn="l">
              <a:lnSpc>
                <a:spcPct val="150000"/>
              </a:lnSpc>
              <a:defRPr sz="1000" baseline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en-US" dirty="0"/>
              <a:t>Stars are created within galaxies from a reserve of cold gas that forms into giant molecular clouds. Some galaxies have been observed to form stars at an exceptional rate, known as a starburst. Should they continue to do so, however, they would consume their reserve of gas in a time frame lower than the lifespan of the galaxy. Stars are created within galaxies from a reserve of cold gas that forms into giant molecular clouds. </a:t>
            </a:r>
          </a:p>
        </p:txBody>
      </p:sp>
      <p:sp>
        <p:nvSpPr>
          <p:cNvPr id="13" name="Текст 7"/>
          <p:cNvSpPr>
            <a:spLocks noGrp="1"/>
          </p:cNvSpPr>
          <p:nvPr>
            <p:ph type="body" sz="quarter" idx="39" hasCustomPrompt="1"/>
          </p:nvPr>
        </p:nvSpPr>
        <p:spPr>
          <a:xfrm>
            <a:off x="6816578" y="1629642"/>
            <a:ext cx="4319437" cy="349732"/>
          </a:xfrm>
        </p:spPr>
        <p:txBody>
          <a:bodyPr>
            <a:noAutofit/>
          </a:bodyPr>
          <a:lstStyle>
            <a:lvl1pPr algn="l">
              <a:lnSpc>
                <a:spcPct val="150000"/>
              </a:lnSpc>
              <a:defRPr sz="1200" b="1" baseline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SUBTITLE HERE</a:t>
            </a:r>
          </a:p>
        </p:txBody>
      </p:sp>
      <p:sp>
        <p:nvSpPr>
          <p:cNvPr id="14" name="Текст 7"/>
          <p:cNvSpPr>
            <a:spLocks noGrp="1"/>
          </p:cNvSpPr>
          <p:nvPr>
            <p:ph type="body" sz="quarter" idx="40" hasCustomPrompt="1"/>
          </p:nvPr>
        </p:nvSpPr>
        <p:spPr>
          <a:xfrm>
            <a:off x="6816576" y="5245225"/>
            <a:ext cx="4319438" cy="1035770"/>
          </a:xfrm>
        </p:spPr>
        <p:txBody>
          <a:bodyPr>
            <a:normAutofit/>
          </a:bodyPr>
          <a:lstStyle>
            <a:lvl1pPr algn="l">
              <a:lnSpc>
                <a:spcPct val="150000"/>
              </a:lnSpc>
              <a:defRPr sz="802" baseline="0">
                <a:solidFill>
                  <a:schemeClr val="tx1">
                    <a:lumMod val="95000"/>
                    <a:lumOff val="5000"/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en-US" dirty="0"/>
              <a:t>Should they continue to do so, however, they would consume their reserve of gas in a time frame lower than the lifespan of the galaxy. Stars are created within galaxies from a reserve of cold gas that forms into giant molecular clouds. </a:t>
            </a:r>
          </a:p>
        </p:txBody>
      </p:sp>
      <p:sp>
        <p:nvSpPr>
          <p:cNvPr id="15" name="Текст 7"/>
          <p:cNvSpPr>
            <a:spLocks noGrp="1"/>
          </p:cNvSpPr>
          <p:nvPr>
            <p:ph type="body" sz="quarter" idx="41" hasCustomPrompt="1"/>
          </p:nvPr>
        </p:nvSpPr>
        <p:spPr>
          <a:xfrm>
            <a:off x="6816577" y="2346221"/>
            <a:ext cx="4319437" cy="349732"/>
          </a:xfrm>
        </p:spPr>
        <p:txBody>
          <a:bodyPr anchor="ctr">
            <a:noAutofit/>
          </a:bodyPr>
          <a:lstStyle>
            <a:lvl1pPr algn="l">
              <a:lnSpc>
                <a:spcPct val="150000"/>
              </a:lnSpc>
              <a:defRPr sz="2133" b="1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6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136314" y="179388"/>
            <a:ext cx="708023" cy="361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802" b="1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Текст 7"/>
          <p:cNvSpPr>
            <a:spLocks noGrp="1"/>
          </p:cNvSpPr>
          <p:nvPr>
            <p:ph type="body" sz="quarter" idx="42" hasCustomPrompt="1"/>
          </p:nvPr>
        </p:nvSpPr>
        <p:spPr>
          <a:xfrm>
            <a:off x="9113520" y="179388"/>
            <a:ext cx="2022792" cy="361949"/>
          </a:xfrm>
        </p:spPr>
        <p:txBody>
          <a:bodyPr anchor="ctr">
            <a:normAutofit/>
          </a:bodyPr>
          <a:lstStyle>
            <a:lvl1pPr algn="r">
              <a:lnSpc>
                <a:spcPct val="150000"/>
              </a:lnSpc>
              <a:defRPr sz="802" b="1" spc="100" baseline="0">
                <a:solidFill>
                  <a:schemeClr val="tx1"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 err="1"/>
              <a:t>www.yourcompany.com</a:t>
            </a:r>
            <a:endParaRPr lang="en-US" dirty="0"/>
          </a:p>
        </p:txBody>
      </p:sp>
      <p:sp>
        <p:nvSpPr>
          <p:cNvPr id="19" name="Текст 7"/>
          <p:cNvSpPr>
            <a:spLocks noGrp="1"/>
          </p:cNvSpPr>
          <p:nvPr>
            <p:ph type="body" sz="quarter" idx="43" hasCustomPrompt="1"/>
          </p:nvPr>
        </p:nvSpPr>
        <p:spPr>
          <a:xfrm>
            <a:off x="337016" y="179388"/>
            <a:ext cx="1014264" cy="36194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1000" b="1" spc="300" baseline="0">
                <a:solidFill>
                  <a:schemeClr val="tx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EVA</a:t>
            </a:r>
          </a:p>
        </p:txBody>
      </p:sp>
      <p:cxnSp>
        <p:nvCxnSpPr>
          <p:cNvPr id="23" name="Прямая соединительная линия 18"/>
          <p:cNvCxnSpPr/>
          <p:nvPr/>
        </p:nvCxnSpPr>
        <p:spPr>
          <a:xfrm>
            <a:off x="8975893" y="6317275"/>
            <a:ext cx="0" cy="540725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618233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4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4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  <p:hf sldNum="0"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sic_0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Рисунок 1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chemeClr val="tx1">
              <a:alpha val="10000"/>
            </a:schemeClr>
          </a:solidFill>
        </p:spPr>
        <p:txBody>
          <a:bodyPr anchor="ctr"/>
          <a:lstStyle>
            <a:lvl1pPr marL="0" indent="0" algn="ctr">
              <a:buNone/>
              <a:defRPr sz="1003" baseline="0"/>
            </a:lvl1pPr>
          </a:lstStyle>
          <a:p>
            <a:r>
              <a:rPr lang="en-US" dirty="0"/>
              <a:t>Drop your image here</a:t>
            </a:r>
          </a:p>
        </p:txBody>
      </p:sp>
      <p:sp>
        <p:nvSpPr>
          <p:cNvPr id="18" name="Заголовок 17"/>
          <p:cNvSpPr>
            <a:spLocks noGrp="1"/>
          </p:cNvSpPr>
          <p:nvPr>
            <p:ph type="title" hasCustomPrompt="1"/>
          </p:nvPr>
        </p:nvSpPr>
        <p:spPr>
          <a:xfrm>
            <a:off x="1077064" y="-1"/>
            <a:ext cx="2858350" cy="6857999"/>
          </a:xfrm>
          <a:prstGeom prst="rect">
            <a:avLst/>
          </a:prstGeom>
        </p:spPr>
        <p:txBody>
          <a:bodyPr vert="vert270" lIns="91440" tIns="45720" rIns="91440" bIns="45720" rtlCol="0" anchor="b">
            <a:normAutofit/>
          </a:bodyPr>
          <a:lstStyle>
            <a:lvl1pPr algn="ctr">
              <a:defRPr sz="7666"/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8" name="Текст 7"/>
          <p:cNvSpPr>
            <a:spLocks noGrp="1"/>
          </p:cNvSpPr>
          <p:nvPr>
            <p:ph type="body" sz="quarter" idx="38" hasCustomPrompt="1"/>
          </p:nvPr>
        </p:nvSpPr>
        <p:spPr>
          <a:xfrm>
            <a:off x="4656139" y="901701"/>
            <a:ext cx="6479875" cy="5234448"/>
          </a:xfrm>
        </p:spPr>
        <p:txBody>
          <a:bodyPr anchor="ctr">
            <a:normAutofit/>
          </a:bodyPr>
          <a:lstStyle>
            <a:lvl1pPr algn="ctr">
              <a:lnSpc>
                <a:spcPct val="150000"/>
              </a:lnSpc>
              <a:defRPr sz="1600" b="1" baseline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r>
              <a:rPr lang="en-US" dirty="0"/>
              <a:t>Some galaxies have been observed to form stars at an exceptional rate, known as a starburst. Should they continue to do so, however, they would consume their reserve of gas in a time frame lower than the lifespan of the galaxy. Stars are created within galaxies from a reserve of cold gas that forms into giant molecular clouds. </a:t>
            </a:r>
          </a:p>
        </p:txBody>
      </p:sp>
      <p:sp>
        <p:nvSpPr>
          <p:cNvPr id="13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136314" y="179388"/>
            <a:ext cx="708023" cy="361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802" b="1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Текст 7"/>
          <p:cNvSpPr>
            <a:spLocks noGrp="1"/>
          </p:cNvSpPr>
          <p:nvPr>
            <p:ph type="body" sz="quarter" idx="40" hasCustomPrompt="1"/>
          </p:nvPr>
        </p:nvSpPr>
        <p:spPr>
          <a:xfrm>
            <a:off x="9113520" y="179388"/>
            <a:ext cx="2022792" cy="361949"/>
          </a:xfrm>
        </p:spPr>
        <p:txBody>
          <a:bodyPr anchor="ctr">
            <a:normAutofit/>
          </a:bodyPr>
          <a:lstStyle>
            <a:lvl1pPr algn="r">
              <a:lnSpc>
                <a:spcPct val="150000"/>
              </a:lnSpc>
              <a:defRPr sz="802" b="1" spc="100" baseline="0">
                <a:solidFill>
                  <a:schemeClr val="tx1"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 err="1"/>
              <a:t>www.yourcompany.com</a:t>
            </a:r>
            <a:endParaRPr lang="en-US" dirty="0"/>
          </a:p>
        </p:txBody>
      </p:sp>
      <p:sp>
        <p:nvSpPr>
          <p:cNvPr id="17" name="Текст 7"/>
          <p:cNvSpPr>
            <a:spLocks noGrp="1"/>
          </p:cNvSpPr>
          <p:nvPr>
            <p:ph type="body" sz="quarter" idx="41" hasCustomPrompt="1"/>
          </p:nvPr>
        </p:nvSpPr>
        <p:spPr>
          <a:xfrm>
            <a:off x="337016" y="179388"/>
            <a:ext cx="1014264" cy="36194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1000" b="1" spc="300" baseline="0">
                <a:solidFill>
                  <a:schemeClr val="tx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EVA</a:t>
            </a:r>
          </a:p>
        </p:txBody>
      </p:sp>
      <p:sp>
        <p:nvSpPr>
          <p:cNvPr id="12" name="Freeform 13"/>
          <p:cNvSpPr>
            <a:spLocks noEditPoints="1"/>
          </p:cNvSpPr>
          <p:nvPr/>
        </p:nvSpPr>
        <p:spPr bwMode="auto">
          <a:xfrm>
            <a:off x="364765" y="6179530"/>
            <a:ext cx="133472" cy="180662"/>
          </a:xfrm>
          <a:custGeom>
            <a:avLst/>
            <a:gdLst>
              <a:gd name="T0" fmla="*/ 44 w 88"/>
              <a:gd name="T1" fmla="*/ 0 h 128"/>
              <a:gd name="T2" fmla="*/ 0 w 88"/>
              <a:gd name="T3" fmla="*/ 44 h 128"/>
              <a:gd name="T4" fmla="*/ 0 w 88"/>
              <a:gd name="T5" fmla="*/ 84 h 128"/>
              <a:gd name="T6" fmla="*/ 44 w 88"/>
              <a:gd name="T7" fmla="*/ 128 h 128"/>
              <a:gd name="T8" fmla="*/ 88 w 88"/>
              <a:gd name="T9" fmla="*/ 84 h 128"/>
              <a:gd name="T10" fmla="*/ 88 w 88"/>
              <a:gd name="T11" fmla="*/ 44 h 128"/>
              <a:gd name="T12" fmla="*/ 44 w 88"/>
              <a:gd name="T13" fmla="*/ 0 h 128"/>
              <a:gd name="T14" fmla="*/ 80 w 88"/>
              <a:gd name="T15" fmla="*/ 84 h 128"/>
              <a:gd name="T16" fmla="*/ 44 w 88"/>
              <a:gd name="T17" fmla="*/ 120 h 128"/>
              <a:gd name="T18" fmla="*/ 8 w 88"/>
              <a:gd name="T19" fmla="*/ 84 h 128"/>
              <a:gd name="T20" fmla="*/ 8 w 88"/>
              <a:gd name="T21" fmla="*/ 44 h 128"/>
              <a:gd name="T22" fmla="*/ 44 w 88"/>
              <a:gd name="T23" fmla="*/ 8 h 128"/>
              <a:gd name="T24" fmla="*/ 80 w 88"/>
              <a:gd name="T25" fmla="*/ 44 h 128"/>
              <a:gd name="T26" fmla="*/ 80 w 88"/>
              <a:gd name="T27" fmla="*/ 84 h 128"/>
              <a:gd name="T28" fmla="*/ 44 w 88"/>
              <a:gd name="T29" fmla="*/ 28 h 128"/>
              <a:gd name="T30" fmla="*/ 40 w 88"/>
              <a:gd name="T31" fmla="*/ 32 h 128"/>
              <a:gd name="T32" fmla="*/ 40 w 88"/>
              <a:gd name="T33" fmla="*/ 48 h 128"/>
              <a:gd name="T34" fmla="*/ 44 w 88"/>
              <a:gd name="T35" fmla="*/ 52 h 128"/>
              <a:gd name="T36" fmla="*/ 48 w 88"/>
              <a:gd name="T37" fmla="*/ 48 h 128"/>
              <a:gd name="T38" fmla="*/ 48 w 88"/>
              <a:gd name="T39" fmla="*/ 32 h 128"/>
              <a:gd name="T40" fmla="*/ 44 w 88"/>
              <a:gd name="T41" fmla="*/ 28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88" h="128">
                <a:moveTo>
                  <a:pt x="44" y="0"/>
                </a:moveTo>
                <a:cubicBezTo>
                  <a:pt x="20" y="0"/>
                  <a:pt x="0" y="20"/>
                  <a:pt x="0" y="44"/>
                </a:cubicBezTo>
                <a:cubicBezTo>
                  <a:pt x="0" y="84"/>
                  <a:pt x="0" y="84"/>
                  <a:pt x="0" y="84"/>
                </a:cubicBezTo>
                <a:cubicBezTo>
                  <a:pt x="0" y="108"/>
                  <a:pt x="20" y="128"/>
                  <a:pt x="44" y="128"/>
                </a:cubicBezTo>
                <a:cubicBezTo>
                  <a:pt x="68" y="128"/>
                  <a:pt x="88" y="108"/>
                  <a:pt x="88" y="84"/>
                </a:cubicBezTo>
                <a:cubicBezTo>
                  <a:pt x="88" y="44"/>
                  <a:pt x="88" y="44"/>
                  <a:pt x="88" y="44"/>
                </a:cubicBezTo>
                <a:cubicBezTo>
                  <a:pt x="88" y="20"/>
                  <a:pt x="68" y="0"/>
                  <a:pt x="44" y="0"/>
                </a:cubicBezTo>
                <a:close/>
                <a:moveTo>
                  <a:pt x="80" y="84"/>
                </a:moveTo>
                <a:cubicBezTo>
                  <a:pt x="80" y="104"/>
                  <a:pt x="64" y="120"/>
                  <a:pt x="44" y="120"/>
                </a:cubicBezTo>
                <a:cubicBezTo>
                  <a:pt x="24" y="120"/>
                  <a:pt x="8" y="104"/>
                  <a:pt x="8" y="84"/>
                </a:cubicBezTo>
                <a:cubicBezTo>
                  <a:pt x="8" y="44"/>
                  <a:pt x="8" y="44"/>
                  <a:pt x="8" y="44"/>
                </a:cubicBezTo>
                <a:cubicBezTo>
                  <a:pt x="8" y="24"/>
                  <a:pt x="24" y="8"/>
                  <a:pt x="44" y="8"/>
                </a:cubicBezTo>
                <a:cubicBezTo>
                  <a:pt x="64" y="8"/>
                  <a:pt x="80" y="24"/>
                  <a:pt x="80" y="44"/>
                </a:cubicBezTo>
                <a:lnTo>
                  <a:pt x="80" y="84"/>
                </a:lnTo>
                <a:close/>
                <a:moveTo>
                  <a:pt x="44" y="28"/>
                </a:moveTo>
                <a:cubicBezTo>
                  <a:pt x="42" y="28"/>
                  <a:pt x="40" y="30"/>
                  <a:pt x="40" y="32"/>
                </a:cubicBezTo>
                <a:cubicBezTo>
                  <a:pt x="40" y="48"/>
                  <a:pt x="40" y="48"/>
                  <a:pt x="40" y="48"/>
                </a:cubicBezTo>
                <a:cubicBezTo>
                  <a:pt x="40" y="50"/>
                  <a:pt x="42" y="52"/>
                  <a:pt x="44" y="52"/>
                </a:cubicBezTo>
                <a:cubicBezTo>
                  <a:pt x="46" y="52"/>
                  <a:pt x="48" y="50"/>
                  <a:pt x="48" y="48"/>
                </a:cubicBezTo>
                <a:cubicBezTo>
                  <a:pt x="48" y="32"/>
                  <a:pt x="48" y="32"/>
                  <a:pt x="48" y="32"/>
                </a:cubicBezTo>
                <a:cubicBezTo>
                  <a:pt x="48" y="30"/>
                  <a:pt x="46" y="28"/>
                  <a:pt x="44" y="28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70000"/>
            </a:schemeClr>
          </a:solidFill>
          <a:ln>
            <a:noFill/>
          </a:ln>
        </p:spPr>
        <p:txBody>
          <a:bodyPr vert="horz" wrap="square" lIns="45835" tIns="22918" rIns="45835" bIns="22918" numCol="1" anchor="t" anchorCtr="0" compatLnSpc="1">
            <a:prstTxWarp prst="textNoShape">
              <a:avLst/>
            </a:prstTxWarp>
          </a:bodyPr>
          <a:lstStyle/>
          <a:p>
            <a:endParaRPr lang="en-US" sz="902">
              <a:solidFill>
                <a:schemeClr val="tx1"/>
              </a:solidFill>
            </a:endParaRPr>
          </a:p>
        </p:txBody>
      </p:sp>
      <p:sp>
        <p:nvSpPr>
          <p:cNvPr id="15" name="Текст 7"/>
          <p:cNvSpPr>
            <a:spLocks noGrp="1"/>
          </p:cNvSpPr>
          <p:nvPr>
            <p:ph type="body" sz="quarter" idx="42" hasCustomPrompt="1"/>
          </p:nvPr>
        </p:nvSpPr>
        <p:spPr>
          <a:xfrm rot="16200000">
            <a:off x="-117115" y="5147945"/>
            <a:ext cx="1092838" cy="16121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600" b="1" spc="0" baseline="0">
                <a:solidFill>
                  <a:schemeClr val="tx1">
                    <a:alpha val="2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DISCOVER</a:t>
            </a:r>
          </a:p>
        </p:txBody>
      </p:sp>
    </p:spTree>
    <p:extLst>
      <p:ext uri="{BB962C8B-B14F-4D97-AF65-F5344CB8AC3E}">
        <p14:creationId xmlns:p14="http://schemas.microsoft.com/office/powerpoint/2010/main" val="15412917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  <p:hf sldNum="0"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sic_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Прямая соединительная линия 15"/>
          <p:cNvCxnSpPr/>
          <p:nvPr/>
        </p:nvCxnSpPr>
        <p:spPr>
          <a:xfrm>
            <a:off x="3220609" y="509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12"/>
          <p:cNvCxnSpPr/>
          <p:nvPr/>
        </p:nvCxnSpPr>
        <p:spPr>
          <a:xfrm>
            <a:off x="6097605" y="0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единительная линия 16"/>
          <p:cNvCxnSpPr/>
          <p:nvPr/>
        </p:nvCxnSpPr>
        <p:spPr>
          <a:xfrm>
            <a:off x="6096000" y="2345425"/>
            <a:ext cx="0" cy="36132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Рисунок 13"/>
          <p:cNvSpPr>
            <a:spLocks noGrp="1"/>
          </p:cNvSpPr>
          <p:nvPr>
            <p:ph type="pic" sz="quarter" idx="10" hasCustomPrompt="1"/>
          </p:nvPr>
        </p:nvSpPr>
        <p:spPr>
          <a:xfrm>
            <a:off x="6096001" y="0"/>
            <a:ext cx="5040312" cy="6858000"/>
          </a:xfrm>
          <a:prstGeom prst="rect">
            <a:avLst/>
          </a:prstGeom>
          <a:solidFill>
            <a:schemeClr val="tx1">
              <a:alpha val="10000"/>
            </a:schemeClr>
          </a:solidFill>
        </p:spPr>
        <p:txBody>
          <a:bodyPr anchor="ctr"/>
          <a:lstStyle>
            <a:lvl1pPr marL="0" indent="0" algn="ctr">
              <a:buNone/>
              <a:defRPr sz="1003" baseline="0"/>
            </a:lvl1pPr>
          </a:lstStyle>
          <a:p>
            <a:r>
              <a:rPr lang="en-US" dirty="0"/>
              <a:t>Drop your image here</a:t>
            </a:r>
          </a:p>
        </p:txBody>
      </p:sp>
      <p:sp>
        <p:nvSpPr>
          <p:cNvPr id="9" name="Текст 7"/>
          <p:cNvSpPr>
            <a:spLocks noGrp="1"/>
          </p:cNvSpPr>
          <p:nvPr>
            <p:ph type="body" sz="quarter" idx="38" hasCustomPrompt="1"/>
          </p:nvPr>
        </p:nvSpPr>
        <p:spPr>
          <a:xfrm>
            <a:off x="1055988" y="2887412"/>
            <a:ext cx="4319438" cy="2166354"/>
          </a:xfrm>
        </p:spPr>
        <p:txBody>
          <a:bodyPr>
            <a:normAutofit/>
          </a:bodyPr>
          <a:lstStyle>
            <a:lvl1pPr algn="ctr">
              <a:lnSpc>
                <a:spcPct val="150000"/>
              </a:lnSpc>
              <a:defRPr sz="1000" baseline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en-US" dirty="0"/>
              <a:t>Stars are created within galaxies from a reserve of cold gas that forms into giant molecular clouds. Some galaxies have been observed to form stars at an exceptional rate, known as a starburst. Should they continue to do so, however, they would consume their reserve of gas in a time frame lower than the lifespan of the galaxy. Stars are created within galaxies from a reserve of cold gas that forms into giant molecular clouds. </a:t>
            </a:r>
          </a:p>
        </p:txBody>
      </p:sp>
      <p:sp>
        <p:nvSpPr>
          <p:cNvPr id="13" name="Текст 7"/>
          <p:cNvSpPr>
            <a:spLocks noGrp="1"/>
          </p:cNvSpPr>
          <p:nvPr>
            <p:ph type="body" sz="quarter" idx="39" hasCustomPrompt="1"/>
          </p:nvPr>
        </p:nvSpPr>
        <p:spPr>
          <a:xfrm>
            <a:off x="1055990" y="1629642"/>
            <a:ext cx="4319437" cy="349732"/>
          </a:xfrm>
        </p:spPr>
        <p:txBody>
          <a:bodyPr>
            <a:noAutofit/>
          </a:bodyPr>
          <a:lstStyle>
            <a:lvl1pPr algn="ctr">
              <a:lnSpc>
                <a:spcPct val="150000"/>
              </a:lnSpc>
              <a:defRPr sz="1200" b="1" baseline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SUBTITLE HERE</a:t>
            </a:r>
          </a:p>
        </p:txBody>
      </p:sp>
      <p:sp>
        <p:nvSpPr>
          <p:cNvPr id="14" name="Текст 7"/>
          <p:cNvSpPr>
            <a:spLocks noGrp="1"/>
          </p:cNvSpPr>
          <p:nvPr>
            <p:ph type="body" sz="quarter" idx="40" hasCustomPrompt="1"/>
          </p:nvPr>
        </p:nvSpPr>
        <p:spPr>
          <a:xfrm>
            <a:off x="1055988" y="5594958"/>
            <a:ext cx="4319438" cy="902515"/>
          </a:xfrm>
        </p:spPr>
        <p:txBody>
          <a:bodyPr>
            <a:normAutofit/>
          </a:bodyPr>
          <a:lstStyle>
            <a:lvl1pPr algn="ctr">
              <a:lnSpc>
                <a:spcPct val="150000"/>
              </a:lnSpc>
              <a:defRPr sz="802" baseline="0">
                <a:solidFill>
                  <a:schemeClr val="tx1">
                    <a:lumMod val="95000"/>
                    <a:lumOff val="5000"/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en-US" dirty="0"/>
              <a:t>Should they continue to do so, however, they would consume their reserve of gas in a time frame lower than the lifespan of the galaxy. Stars are created within galaxies from a reserve of cold gas that forms into giant molecular clouds. </a:t>
            </a:r>
          </a:p>
        </p:txBody>
      </p:sp>
      <p:sp>
        <p:nvSpPr>
          <p:cNvPr id="15" name="Текст 7"/>
          <p:cNvSpPr>
            <a:spLocks noGrp="1"/>
          </p:cNvSpPr>
          <p:nvPr>
            <p:ph type="body" sz="quarter" idx="41" hasCustomPrompt="1"/>
          </p:nvPr>
        </p:nvSpPr>
        <p:spPr>
          <a:xfrm>
            <a:off x="1055990" y="2346221"/>
            <a:ext cx="4319437" cy="349732"/>
          </a:xfrm>
        </p:spPr>
        <p:txBody>
          <a:bodyPr anchor="ctr">
            <a:noAutofit/>
          </a:bodyPr>
          <a:lstStyle>
            <a:lvl1pPr algn="ctr">
              <a:lnSpc>
                <a:spcPct val="150000"/>
              </a:lnSpc>
              <a:defRPr sz="2133" b="1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8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4667404" y="179388"/>
            <a:ext cx="708023" cy="361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802" b="1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Текст 7"/>
          <p:cNvSpPr>
            <a:spLocks noGrp="1"/>
          </p:cNvSpPr>
          <p:nvPr>
            <p:ph type="body" sz="quarter" idx="42" hasCustomPrompt="1"/>
          </p:nvPr>
        </p:nvSpPr>
        <p:spPr>
          <a:xfrm>
            <a:off x="2644611" y="179388"/>
            <a:ext cx="2022792" cy="361949"/>
          </a:xfrm>
        </p:spPr>
        <p:txBody>
          <a:bodyPr anchor="ctr">
            <a:normAutofit/>
          </a:bodyPr>
          <a:lstStyle>
            <a:lvl1pPr algn="r">
              <a:lnSpc>
                <a:spcPct val="150000"/>
              </a:lnSpc>
              <a:defRPr sz="802" b="1" spc="100" baseline="0">
                <a:solidFill>
                  <a:schemeClr val="tx1"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 err="1"/>
              <a:t>www.yourcompany.com</a:t>
            </a:r>
            <a:endParaRPr lang="en-US" dirty="0"/>
          </a:p>
        </p:txBody>
      </p:sp>
      <p:sp>
        <p:nvSpPr>
          <p:cNvPr id="21" name="Текст 7"/>
          <p:cNvSpPr>
            <a:spLocks noGrp="1"/>
          </p:cNvSpPr>
          <p:nvPr>
            <p:ph type="body" sz="quarter" idx="43" hasCustomPrompt="1"/>
          </p:nvPr>
        </p:nvSpPr>
        <p:spPr>
          <a:xfrm>
            <a:off x="337016" y="179388"/>
            <a:ext cx="1014264" cy="36194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1000" b="1" spc="300" baseline="0">
                <a:solidFill>
                  <a:schemeClr val="tx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EVA</a:t>
            </a:r>
          </a:p>
        </p:txBody>
      </p:sp>
      <p:sp>
        <p:nvSpPr>
          <p:cNvPr id="27" name="Freeform 13"/>
          <p:cNvSpPr>
            <a:spLocks noEditPoints="1"/>
          </p:cNvSpPr>
          <p:nvPr/>
        </p:nvSpPr>
        <p:spPr bwMode="auto">
          <a:xfrm>
            <a:off x="364765" y="6179530"/>
            <a:ext cx="133472" cy="180662"/>
          </a:xfrm>
          <a:custGeom>
            <a:avLst/>
            <a:gdLst>
              <a:gd name="T0" fmla="*/ 44 w 88"/>
              <a:gd name="T1" fmla="*/ 0 h 128"/>
              <a:gd name="T2" fmla="*/ 0 w 88"/>
              <a:gd name="T3" fmla="*/ 44 h 128"/>
              <a:gd name="T4" fmla="*/ 0 w 88"/>
              <a:gd name="T5" fmla="*/ 84 h 128"/>
              <a:gd name="T6" fmla="*/ 44 w 88"/>
              <a:gd name="T7" fmla="*/ 128 h 128"/>
              <a:gd name="T8" fmla="*/ 88 w 88"/>
              <a:gd name="T9" fmla="*/ 84 h 128"/>
              <a:gd name="T10" fmla="*/ 88 w 88"/>
              <a:gd name="T11" fmla="*/ 44 h 128"/>
              <a:gd name="T12" fmla="*/ 44 w 88"/>
              <a:gd name="T13" fmla="*/ 0 h 128"/>
              <a:gd name="T14" fmla="*/ 80 w 88"/>
              <a:gd name="T15" fmla="*/ 84 h 128"/>
              <a:gd name="T16" fmla="*/ 44 w 88"/>
              <a:gd name="T17" fmla="*/ 120 h 128"/>
              <a:gd name="T18" fmla="*/ 8 w 88"/>
              <a:gd name="T19" fmla="*/ 84 h 128"/>
              <a:gd name="T20" fmla="*/ 8 w 88"/>
              <a:gd name="T21" fmla="*/ 44 h 128"/>
              <a:gd name="T22" fmla="*/ 44 w 88"/>
              <a:gd name="T23" fmla="*/ 8 h 128"/>
              <a:gd name="T24" fmla="*/ 80 w 88"/>
              <a:gd name="T25" fmla="*/ 44 h 128"/>
              <a:gd name="T26" fmla="*/ 80 w 88"/>
              <a:gd name="T27" fmla="*/ 84 h 128"/>
              <a:gd name="T28" fmla="*/ 44 w 88"/>
              <a:gd name="T29" fmla="*/ 28 h 128"/>
              <a:gd name="T30" fmla="*/ 40 w 88"/>
              <a:gd name="T31" fmla="*/ 32 h 128"/>
              <a:gd name="T32" fmla="*/ 40 w 88"/>
              <a:gd name="T33" fmla="*/ 48 h 128"/>
              <a:gd name="T34" fmla="*/ 44 w 88"/>
              <a:gd name="T35" fmla="*/ 52 h 128"/>
              <a:gd name="T36" fmla="*/ 48 w 88"/>
              <a:gd name="T37" fmla="*/ 48 h 128"/>
              <a:gd name="T38" fmla="*/ 48 w 88"/>
              <a:gd name="T39" fmla="*/ 32 h 128"/>
              <a:gd name="T40" fmla="*/ 44 w 88"/>
              <a:gd name="T41" fmla="*/ 28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88" h="128">
                <a:moveTo>
                  <a:pt x="44" y="0"/>
                </a:moveTo>
                <a:cubicBezTo>
                  <a:pt x="20" y="0"/>
                  <a:pt x="0" y="20"/>
                  <a:pt x="0" y="44"/>
                </a:cubicBezTo>
                <a:cubicBezTo>
                  <a:pt x="0" y="84"/>
                  <a:pt x="0" y="84"/>
                  <a:pt x="0" y="84"/>
                </a:cubicBezTo>
                <a:cubicBezTo>
                  <a:pt x="0" y="108"/>
                  <a:pt x="20" y="128"/>
                  <a:pt x="44" y="128"/>
                </a:cubicBezTo>
                <a:cubicBezTo>
                  <a:pt x="68" y="128"/>
                  <a:pt x="88" y="108"/>
                  <a:pt x="88" y="84"/>
                </a:cubicBezTo>
                <a:cubicBezTo>
                  <a:pt x="88" y="44"/>
                  <a:pt x="88" y="44"/>
                  <a:pt x="88" y="44"/>
                </a:cubicBezTo>
                <a:cubicBezTo>
                  <a:pt x="88" y="20"/>
                  <a:pt x="68" y="0"/>
                  <a:pt x="44" y="0"/>
                </a:cubicBezTo>
                <a:close/>
                <a:moveTo>
                  <a:pt x="80" y="84"/>
                </a:moveTo>
                <a:cubicBezTo>
                  <a:pt x="80" y="104"/>
                  <a:pt x="64" y="120"/>
                  <a:pt x="44" y="120"/>
                </a:cubicBezTo>
                <a:cubicBezTo>
                  <a:pt x="24" y="120"/>
                  <a:pt x="8" y="104"/>
                  <a:pt x="8" y="84"/>
                </a:cubicBezTo>
                <a:cubicBezTo>
                  <a:pt x="8" y="44"/>
                  <a:pt x="8" y="44"/>
                  <a:pt x="8" y="44"/>
                </a:cubicBezTo>
                <a:cubicBezTo>
                  <a:pt x="8" y="24"/>
                  <a:pt x="24" y="8"/>
                  <a:pt x="44" y="8"/>
                </a:cubicBezTo>
                <a:cubicBezTo>
                  <a:pt x="64" y="8"/>
                  <a:pt x="80" y="24"/>
                  <a:pt x="80" y="44"/>
                </a:cubicBezTo>
                <a:lnTo>
                  <a:pt x="80" y="84"/>
                </a:lnTo>
                <a:close/>
                <a:moveTo>
                  <a:pt x="44" y="28"/>
                </a:moveTo>
                <a:cubicBezTo>
                  <a:pt x="42" y="28"/>
                  <a:pt x="40" y="30"/>
                  <a:pt x="40" y="32"/>
                </a:cubicBezTo>
                <a:cubicBezTo>
                  <a:pt x="40" y="48"/>
                  <a:pt x="40" y="48"/>
                  <a:pt x="40" y="48"/>
                </a:cubicBezTo>
                <a:cubicBezTo>
                  <a:pt x="40" y="50"/>
                  <a:pt x="42" y="52"/>
                  <a:pt x="44" y="52"/>
                </a:cubicBezTo>
                <a:cubicBezTo>
                  <a:pt x="46" y="52"/>
                  <a:pt x="48" y="50"/>
                  <a:pt x="48" y="48"/>
                </a:cubicBezTo>
                <a:cubicBezTo>
                  <a:pt x="48" y="32"/>
                  <a:pt x="48" y="32"/>
                  <a:pt x="48" y="32"/>
                </a:cubicBezTo>
                <a:cubicBezTo>
                  <a:pt x="48" y="30"/>
                  <a:pt x="46" y="28"/>
                  <a:pt x="44" y="28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70000"/>
            </a:schemeClr>
          </a:solidFill>
          <a:ln>
            <a:noFill/>
          </a:ln>
        </p:spPr>
        <p:txBody>
          <a:bodyPr vert="horz" wrap="square" lIns="45835" tIns="22918" rIns="45835" bIns="22918" numCol="1" anchor="t" anchorCtr="0" compatLnSpc="1">
            <a:prstTxWarp prst="textNoShape">
              <a:avLst/>
            </a:prstTxWarp>
          </a:bodyPr>
          <a:lstStyle/>
          <a:p>
            <a:endParaRPr lang="en-US" sz="902">
              <a:solidFill>
                <a:schemeClr val="tx1"/>
              </a:solidFill>
            </a:endParaRPr>
          </a:p>
        </p:txBody>
      </p:sp>
      <p:sp>
        <p:nvSpPr>
          <p:cNvPr id="28" name="Текст 7"/>
          <p:cNvSpPr>
            <a:spLocks noGrp="1"/>
          </p:cNvSpPr>
          <p:nvPr>
            <p:ph type="body" sz="quarter" idx="44" hasCustomPrompt="1"/>
          </p:nvPr>
        </p:nvSpPr>
        <p:spPr>
          <a:xfrm rot="16200000">
            <a:off x="-117115" y="5147945"/>
            <a:ext cx="1092838" cy="16121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600" b="1" spc="0" baseline="0">
                <a:solidFill>
                  <a:schemeClr val="tx1">
                    <a:alpha val="2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DISCOVER</a:t>
            </a:r>
          </a:p>
        </p:txBody>
      </p:sp>
      <p:cxnSp>
        <p:nvCxnSpPr>
          <p:cNvPr id="29" name="Прямая соединительная линия 17"/>
          <p:cNvCxnSpPr/>
          <p:nvPr/>
        </p:nvCxnSpPr>
        <p:spPr>
          <a:xfrm flipH="1">
            <a:off x="3220608" y="1"/>
            <a:ext cx="1" cy="53666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851835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4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4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  <p:hf sldNum="0"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asic_06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Прямая соединительная линия 14"/>
          <p:cNvCxnSpPr/>
          <p:nvPr/>
        </p:nvCxnSpPr>
        <p:spPr>
          <a:xfrm>
            <a:off x="8975893" y="-35279"/>
            <a:ext cx="0" cy="6856941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Рисунок 13"/>
          <p:cNvSpPr>
            <a:spLocks noGrp="1"/>
          </p:cNvSpPr>
          <p:nvPr>
            <p:ph type="pic" sz="quarter" idx="10" hasCustomPrompt="1"/>
          </p:nvPr>
        </p:nvSpPr>
        <p:spPr>
          <a:xfrm>
            <a:off x="1774825" y="0"/>
            <a:ext cx="4321176" cy="6858000"/>
          </a:xfrm>
          <a:prstGeom prst="rect">
            <a:avLst/>
          </a:prstGeom>
          <a:solidFill>
            <a:schemeClr val="tx1">
              <a:alpha val="10000"/>
            </a:schemeClr>
          </a:solidFill>
        </p:spPr>
        <p:txBody>
          <a:bodyPr anchor="ctr"/>
          <a:lstStyle>
            <a:lvl1pPr marL="0" indent="0" algn="ctr">
              <a:buNone/>
              <a:defRPr sz="1003" baseline="0"/>
            </a:lvl1pPr>
          </a:lstStyle>
          <a:p>
            <a:r>
              <a:rPr lang="en-US" dirty="0"/>
              <a:t>Drop your image here</a:t>
            </a:r>
          </a:p>
        </p:txBody>
      </p:sp>
      <p:sp>
        <p:nvSpPr>
          <p:cNvPr id="9" name="Текст 7"/>
          <p:cNvSpPr>
            <a:spLocks noGrp="1"/>
          </p:cNvSpPr>
          <p:nvPr>
            <p:ph type="body" sz="quarter" idx="38" hasCustomPrompt="1"/>
          </p:nvPr>
        </p:nvSpPr>
        <p:spPr>
          <a:xfrm>
            <a:off x="6821788" y="2887412"/>
            <a:ext cx="4319438" cy="2166354"/>
          </a:xfrm>
        </p:spPr>
        <p:txBody>
          <a:bodyPr>
            <a:normAutofit/>
          </a:bodyPr>
          <a:lstStyle>
            <a:lvl1pPr algn="ctr">
              <a:lnSpc>
                <a:spcPct val="150000"/>
              </a:lnSpc>
              <a:defRPr sz="1000" baseline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en-US" dirty="0"/>
              <a:t>Stars are created within galaxies from a reserve of cold gas that forms into giant molecular clouds. Some galaxies have been observed to form stars at an exceptional rate, known as a starburst. Should they continue to do so, however, they would consume their reserve of gas in a time frame lower than the lifespan of the galaxy. Stars are created within galaxies from a reserve of cold gas that forms into giant molecular clouds. </a:t>
            </a:r>
          </a:p>
        </p:txBody>
      </p:sp>
      <p:sp>
        <p:nvSpPr>
          <p:cNvPr id="13" name="Текст 7"/>
          <p:cNvSpPr>
            <a:spLocks noGrp="1"/>
          </p:cNvSpPr>
          <p:nvPr>
            <p:ph type="body" sz="quarter" idx="39" hasCustomPrompt="1"/>
          </p:nvPr>
        </p:nvSpPr>
        <p:spPr>
          <a:xfrm>
            <a:off x="6821790" y="1629642"/>
            <a:ext cx="4319437" cy="349732"/>
          </a:xfrm>
        </p:spPr>
        <p:txBody>
          <a:bodyPr>
            <a:noAutofit/>
          </a:bodyPr>
          <a:lstStyle>
            <a:lvl1pPr algn="ctr">
              <a:lnSpc>
                <a:spcPct val="150000"/>
              </a:lnSpc>
              <a:defRPr sz="1200" b="1" baseline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SUBTITLE HERE</a:t>
            </a:r>
          </a:p>
        </p:txBody>
      </p:sp>
      <p:sp>
        <p:nvSpPr>
          <p:cNvPr id="14" name="Текст 7"/>
          <p:cNvSpPr>
            <a:spLocks noGrp="1"/>
          </p:cNvSpPr>
          <p:nvPr>
            <p:ph type="body" sz="quarter" idx="40" hasCustomPrompt="1"/>
          </p:nvPr>
        </p:nvSpPr>
        <p:spPr>
          <a:xfrm>
            <a:off x="6821788" y="5245225"/>
            <a:ext cx="4319438" cy="1114967"/>
          </a:xfrm>
        </p:spPr>
        <p:txBody>
          <a:bodyPr>
            <a:normAutofit/>
          </a:bodyPr>
          <a:lstStyle>
            <a:lvl1pPr algn="ctr">
              <a:lnSpc>
                <a:spcPct val="150000"/>
              </a:lnSpc>
              <a:defRPr sz="802" baseline="0">
                <a:solidFill>
                  <a:schemeClr val="tx1">
                    <a:lumMod val="95000"/>
                    <a:lumOff val="5000"/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en-US" dirty="0"/>
              <a:t>Should they continue to do so, however, they would consume their reserve of gas in a time frame lower than the lifespan of the galaxy. Stars are created within galaxies from a reserve of cold gas that forms into giant molecular clouds. </a:t>
            </a:r>
          </a:p>
        </p:txBody>
      </p:sp>
      <p:sp>
        <p:nvSpPr>
          <p:cNvPr id="15" name="Текст 7"/>
          <p:cNvSpPr>
            <a:spLocks noGrp="1"/>
          </p:cNvSpPr>
          <p:nvPr>
            <p:ph type="body" sz="quarter" idx="41" hasCustomPrompt="1"/>
          </p:nvPr>
        </p:nvSpPr>
        <p:spPr>
          <a:xfrm>
            <a:off x="6821790" y="2346221"/>
            <a:ext cx="4319437" cy="349732"/>
          </a:xfrm>
        </p:spPr>
        <p:txBody>
          <a:bodyPr anchor="ctr">
            <a:noAutofit/>
          </a:bodyPr>
          <a:lstStyle>
            <a:lvl1pPr algn="ctr">
              <a:lnSpc>
                <a:spcPct val="150000"/>
              </a:lnSpc>
              <a:defRPr sz="2133" b="1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1" name="Текст 7"/>
          <p:cNvSpPr>
            <a:spLocks noGrp="1"/>
          </p:cNvSpPr>
          <p:nvPr>
            <p:ph type="body" sz="quarter" idx="43" hasCustomPrompt="1"/>
          </p:nvPr>
        </p:nvSpPr>
        <p:spPr>
          <a:xfrm>
            <a:off x="337016" y="179388"/>
            <a:ext cx="1014264" cy="36194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1000" b="1" spc="300" baseline="0">
                <a:solidFill>
                  <a:schemeClr val="tx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EVA</a:t>
            </a:r>
          </a:p>
        </p:txBody>
      </p:sp>
      <p:sp>
        <p:nvSpPr>
          <p:cNvPr id="12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136314" y="179388"/>
            <a:ext cx="708023" cy="361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802" b="1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Текст 7"/>
          <p:cNvSpPr>
            <a:spLocks noGrp="1"/>
          </p:cNvSpPr>
          <p:nvPr>
            <p:ph type="body" sz="quarter" idx="44" hasCustomPrompt="1"/>
          </p:nvPr>
        </p:nvSpPr>
        <p:spPr>
          <a:xfrm>
            <a:off x="9113520" y="179388"/>
            <a:ext cx="2022792" cy="361949"/>
          </a:xfrm>
        </p:spPr>
        <p:txBody>
          <a:bodyPr anchor="ctr">
            <a:normAutofit/>
          </a:bodyPr>
          <a:lstStyle>
            <a:lvl1pPr algn="r">
              <a:lnSpc>
                <a:spcPct val="150000"/>
              </a:lnSpc>
              <a:defRPr sz="802" b="1" spc="100" baseline="0">
                <a:solidFill>
                  <a:schemeClr val="tx1"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 err="1"/>
              <a:t>www.yourcompany.com</a:t>
            </a:r>
            <a:endParaRPr lang="en-US" dirty="0"/>
          </a:p>
        </p:txBody>
      </p:sp>
      <p:sp>
        <p:nvSpPr>
          <p:cNvPr id="18" name="Freeform 13"/>
          <p:cNvSpPr>
            <a:spLocks noEditPoints="1"/>
          </p:cNvSpPr>
          <p:nvPr/>
        </p:nvSpPr>
        <p:spPr bwMode="auto">
          <a:xfrm>
            <a:off x="364765" y="6179530"/>
            <a:ext cx="133472" cy="180662"/>
          </a:xfrm>
          <a:custGeom>
            <a:avLst/>
            <a:gdLst>
              <a:gd name="T0" fmla="*/ 44 w 88"/>
              <a:gd name="T1" fmla="*/ 0 h 128"/>
              <a:gd name="T2" fmla="*/ 0 w 88"/>
              <a:gd name="T3" fmla="*/ 44 h 128"/>
              <a:gd name="T4" fmla="*/ 0 w 88"/>
              <a:gd name="T5" fmla="*/ 84 h 128"/>
              <a:gd name="T6" fmla="*/ 44 w 88"/>
              <a:gd name="T7" fmla="*/ 128 h 128"/>
              <a:gd name="T8" fmla="*/ 88 w 88"/>
              <a:gd name="T9" fmla="*/ 84 h 128"/>
              <a:gd name="T10" fmla="*/ 88 w 88"/>
              <a:gd name="T11" fmla="*/ 44 h 128"/>
              <a:gd name="T12" fmla="*/ 44 w 88"/>
              <a:gd name="T13" fmla="*/ 0 h 128"/>
              <a:gd name="T14" fmla="*/ 80 w 88"/>
              <a:gd name="T15" fmla="*/ 84 h 128"/>
              <a:gd name="T16" fmla="*/ 44 w 88"/>
              <a:gd name="T17" fmla="*/ 120 h 128"/>
              <a:gd name="T18" fmla="*/ 8 w 88"/>
              <a:gd name="T19" fmla="*/ 84 h 128"/>
              <a:gd name="T20" fmla="*/ 8 w 88"/>
              <a:gd name="T21" fmla="*/ 44 h 128"/>
              <a:gd name="T22" fmla="*/ 44 w 88"/>
              <a:gd name="T23" fmla="*/ 8 h 128"/>
              <a:gd name="T24" fmla="*/ 80 w 88"/>
              <a:gd name="T25" fmla="*/ 44 h 128"/>
              <a:gd name="T26" fmla="*/ 80 w 88"/>
              <a:gd name="T27" fmla="*/ 84 h 128"/>
              <a:gd name="T28" fmla="*/ 44 w 88"/>
              <a:gd name="T29" fmla="*/ 28 h 128"/>
              <a:gd name="T30" fmla="*/ 40 w 88"/>
              <a:gd name="T31" fmla="*/ 32 h 128"/>
              <a:gd name="T32" fmla="*/ 40 w 88"/>
              <a:gd name="T33" fmla="*/ 48 h 128"/>
              <a:gd name="T34" fmla="*/ 44 w 88"/>
              <a:gd name="T35" fmla="*/ 52 h 128"/>
              <a:gd name="T36" fmla="*/ 48 w 88"/>
              <a:gd name="T37" fmla="*/ 48 h 128"/>
              <a:gd name="T38" fmla="*/ 48 w 88"/>
              <a:gd name="T39" fmla="*/ 32 h 128"/>
              <a:gd name="T40" fmla="*/ 44 w 88"/>
              <a:gd name="T41" fmla="*/ 28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88" h="128">
                <a:moveTo>
                  <a:pt x="44" y="0"/>
                </a:moveTo>
                <a:cubicBezTo>
                  <a:pt x="20" y="0"/>
                  <a:pt x="0" y="20"/>
                  <a:pt x="0" y="44"/>
                </a:cubicBezTo>
                <a:cubicBezTo>
                  <a:pt x="0" y="84"/>
                  <a:pt x="0" y="84"/>
                  <a:pt x="0" y="84"/>
                </a:cubicBezTo>
                <a:cubicBezTo>
                  <a:pt x="0" y="108"/>
                  <a:pt x="20" y="128"/>
                  <a:pt x="44" y="128"/>
                </a:cubicBezTo>
                <a:cubicBezTo>
                  <a:pt x="68" y="128"/>
                  <a:pt x="88" y="108"/>
                  <a:pt x="88" y="84"/>
                </a:cubicBezTo>
                <a:cubicBezTo>
                  <a:pt x="88" y="44"/>
                  <a:pt x="88" y="44"/>
                  <a:pt x="88" y="44"/>
                </a:cubicBezTo>
                <a:cubicBezTo>
                  <a:pt x="88" y="20"/>
                  <a:pt x="68" y="0"/>
                  <a:pt x="44" y="0"/>
                </a:cubicBezTo>
                <a:close/>
                <a:moveTo>
                  <a:pt x="80" y="84"/>
                </a:moveTo>
                <a:cubicBezTo>
                  <a:pt x="80" y="104"/>
                  <a:pt x="64" y="120"/>
                  <a:pt x="44" y="120"/>
                </a:cubicBezTo>
                <a:cubicBezTo>
                  <a:pt x="24" y="120"/>
                  <a:pt x="8" y="104"/>
                  <a:pt x="8" y="84"/>
                </a:cubicBezTo>
                <a:cubicBezTo>
                  <a:pt x="8" y="44"/>
                  <a:pt x="8" y="44"/>
                  <a:pt x="8" y="44"/>
                </a:cubicBezTo>
                <a:cubicBezTo>
                  <a:pt x="8" y="24"/>
                  <a:pt x="24" y="8"/>
                  <a:pt x="44" y="8"/>
                </a:cubicBezTo>
                <a:cubicBezTo>
                  <a:pt x="64" y="8"/>
                  <a:pt x="80" y="24"/>
                  <a:pt x="80" y="44"/>
                </a:cubicBezTo>
                <a:lnTo>
                  <a:pt x="80" y="84"/>
                </a:lnTo>
                <a:close/>
                <a:moveTo>
                  <a:pt x="44" y="28"/>
                </a:moveTo>
                <a:cubicBezTo>
                  <a:pt x="42" y="28"/>
                  <a:pt x="40" y="30"/>
                  <a:pt x="40" y="32"/>
                </a:cubicBezTo>
                <a:cubicBezTo>
                  <a:pt x="40" y="48"/>
                  <a:pt x="40" y="48"/>
                  <a:pt x="40" y="48"/>
                </a:cubicBezTo>
                <a:cubicBezTo>
                  <a:pt x="40" y="50"/>
                  <a:pt x="42" y="52"/>
                  <a:pt x="44" y="52"/>
                </a:cubicBezTo>
                <a:cubicBezTo>
                  <a:pt x="46" y="52"/>
                  <a:pt x="48" y="50"/>
                  <a:pt x="48" y="48"/>
                </a:cubicBezTo>
                <a:cubicBezTo>
                  <a:pt x="48" y="32"/>
                  <a:pt x="48" y="32"/>
                  <a:pt x="48" y="32"/>
                </a:cubicBezTo>
                <a:cubicBezTo>
                  <a:pt x="48" y="30"/>
                  <a:pt x="46" y="28"/>
                  <a:pt x="44" y="28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70000"/>
            </a:schemeClr>
          </a:solidFill>
          <a:ln>
            <a:noFill/>
          </a:ln>
        </p:spPr>
        <p:txBody>
          <a:bodyPr vert="horz" wrap="square" lIns="45835" tIns="22918" rIns="45835" bIns="22918" numCol="1" anchor="t" anchorCtr="0" compatLnSpc="1">
            <a:prstTxWarp prst="textNoShape">
              <a:avLst/>
            </a:prstTxWarp>
          </a:bodyPr>
          <a:lstStyle/>
          <a:p>
            <a:endParaRPr lang="en-US" sz="902">
              <a:solidFill>
                <a:schemeClr val="tx1"/>
              </a:solidFill>
            </a:endParaRPr>
          </a:p>
        </p:txBody>
      </p:sp>
      <p:sp>
        <p:nvSpPr>
          <p:cNvPr id="19" name="Текст 7"/>
          <p:cNvSpPr>
            <a:spLocks noGrp="1"/>
          </p:cNvSpPr>
          <p:nvPr>
            <p:ph type="body" sz="quarter" idx="42" hasCustomPrompt="1"/>
          </p:nvPr>
        </p:nvSpPr>
        <p:spPr>
          <a:xfrm rot="16200000">
            <a:off x="-117115" y="5147945"/>
            <a:ext cx="1092838" cy="16121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600" b="1" spc="0" baseline="0">
                <a:solidFill>
                  <a:schemeClr val="tx1">
                    <a:alpha val="2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DISCOVER</a:t>
            </a:r>
          </a:p>
        </p:txBody>
      </p:sp>
    </p:spTree>
    <p:extLst>
      <p:ext uri="{BB962C8B-B14F-4D97-AF65-F5344CB8AC3E}">
        <p14:creationId xmlns:p14="http://schemas.microsoft.com/office/powerpoint/2010/main" val="40233614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  <p:hf sldNum="0"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sic_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Прямая соединительная линия 15"/>
          <p:cNvCxnSpPr/>
          <p:nvPr/>
        </p:nvCxnSpPr>
        <p:spPr>
          <a:xfrm>
            <a:off x="3220609" y="509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14"/>
          <p:cNvCxnSpPr/>
          <p:nvPr/>
        </p:nvCxnSpPr>
        <p:spPr>
          <a:xfrm>
            <a:off x="8975893" y="-35814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Прямая соединительная линия 12"/>
          <p:cNvCxnSpPr/>
          <p:nvPr/>
        </p:nvCxnSpPr>
        <p:spPr>
          <a:xfrm>
            <a:off x="6097605" y="0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единительная линия 16"/>
          <p:cNvCxnSpPr/>
          <p:nvPr/>
        </p:nvCxnSpPr>
        <p:spPr>
          <a:xfrm>
            <a:off x="6096000" y="2345425"/>
            <a:ext cx="0" cy="36132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Текст 7"/>
          <p:cNvSpPr>
            <a:spLocks noGrp="1"/>
          </p:cNvSpPr>
          <p:nvPr>
            <p:ph type="body" sz="quarter" idx="38" hasCustomPrompt="1"/>
          </p:nvPr>
        </p:nvSpPr>
        <p:spPr>
          <a:xfrm>
            <a:off x="6816576" y="2887412"/>
            <a:ext cx="4319438" cy="2166354"/>
          </a:xfrm>
        </p:spPr>
        <p:txBody>
          <a:bodyPr>
            <a:normAutofit/>
          </a:bodyPr>
          <a:lstStyle>
            <a:lvl1pPr algn="l">
              <a:lnSpc>
                <a:spcPct val="150000"/>
              </a:lnSpc>
              <a:defRPr sz="1000" baseline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en-US" dirty="0"/>
              <a:t>Stars are created within galaxies from a reserve of cold gas that forms into giant molecular clouds. Some galaxies have been observed to form stars at an exceptional rate, known as a starburst. Should they continue to do so, however, they would consume their reserve of gas in a time frame lower than the lifespan of the galaxy. Stars are created within galaxies from a reserve of cold gas that forms into giant molecular clouds. </a:t>
            </a:r>
          </a:p>
        </p:txBody>
      </p:sp>
      <p:sp>
        <p:nvSpPr>
          <p:cNvPr id="13" name="Текст 7"/>
          <p:cNvSpPr>
            <a:spLocks noGrp="1"/>
          </p:cNvSpPr>
          <p:nvPr>
            <p:ph type="body" sz="quarter" idx="39" hasCustomPrompt="1"/>
          </p:nvPr>
        </p:nvSpPr>
        <p:spPr>
          <a:xfrm>
            <a:off x="1055988" y="1629642"/>
            <a:ext cx="10080026" cy="349732"/>
          </a:xfrm>
        </p:spPr>
        <p:txBody>
          <a:bodyPr>
            <a:noAutofit/>
          </a:bodyPr>
          <a:lstStyle>
            <a:lvl1pPr marL="0" marR="0" indent="0" algn="l" defTabSz="906785" rtl="0" eaLnBrk="1" fontAlgn="auto" latinLnBrk="0" hangingPunct="1">
              <a:lnSpc>
                <a:spcPct val="150000"/>
              </a:lnSpc>
              <a:spcBef>
                <a:spcPts val="496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 sz="1200" b="1" baseline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SUBTITLE HERE</a:t>
            </a:r>
          </a:p>
        </p:txBody>
      </p:sp>
      <p:sp>
        <p:nvSpPr>
          <p:cNvPr id="14" name="Текст 7"/>
          <p:cNvSpPr>
            <a:spLocks noGrp="1"/>
          </p:cNvSpPr>
          <p:nvPr>
            <p:ph type="body" sz="quarter" idx="40" hasCustomPrompt="1"/>
          </p:nvPr>
        </p:nvSpPr>
        <p:spPr>
          <a:xfrm>
            <a:off x="6816576" y="5594958"/>
            <a:ext cx="4319438" cy="902515"/>
          </a:xfrm>
        </p:spPr>
        <p:txBody>
          <a:bodyPr>
            <a:normAutofit/>
          </a:bodyPr>
          <a:lstStyle>
            <a:lvl1pPr algn="l">
              <a:lnSpc>
                <a:spcPct val="150000"/>
              </a:lnSpc>
              <a:defRPr sz="802" baseline="0">
                <a:solidFill>
                  <a:schemeClr val="tx1">
                    <a:lumMod val="95000"/>
                    <a:lumOff val="5000"/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en-US" dirty="0"/>
              <a:t>Should they continue to do so, however, they would consume their reserve of gas in a time frame lower than the lifespan of the galaxy. Stars are created within galaxies from a reserve of cold gas that forms into giant molecular clouds. </a:t>
            </a:r>
          </a:p>
        </p:txBody>
      </p:sp>
      <p:sp>
        <p:nvSpPr>
          <p:cNvPr id="15" name="Текст 7"/>
          <p:cNvSpPr>
            <a:spLocks noGrp="1"/>
          </p:cNvSpPr>
          <p:nvPr>
            <p:ph type="body" sz="quarter" idx="41" hasCustomPrompt="1"/>
          </p:nvPr>
        </p:nvSpPr>
        <p:spPr>
          <a:xfrm>
            <a:off x="6816577" y="2346221"/>
            <a:ext cx="4319437" cy="349732"/>
          </a:xfrm>
        </p:spPr>
        <p:txBody>
          <a:bodyPr anchor="ctr">
            <a:noAutofit/>
          </a:bodyPr>
          <a:lstStyle>
            <a:lvl1pPr algn="l">
              <a:lnSpc>
                <a:spcPct val="150000"/>
              </a:lnSpc>
              <a:defRPr sz="2133" b="1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6" name="Текст 7"/>
          <p:cNvSpPr>
            <a:spLocks noGrp="1"/>
          </p:cNvSpPr>
          <p:nvPr>
            <p:ph type="body" sz="quarter" idx="42" hasCustomPrompt="1"/>
          </p:nvPr>
        </p:nvSpPr>
        <p:spPr>
          <a:xfrm>
            <a:off x="1056390" y="2898208"/>
            <a:ext cx="4319438" cy="2166354"/>
          </a:xfrm>
        </p:spPr>
        <p:txBody>
          <a:bodyPr>
            <a:normAutofit/>
          </a:bodyPr>
          <a:lstStyle>
            <a:lvl1pPr algn="l">
              <a:lnSpc>
                <a:spcPct val="150000"/>
              </a:lnSpc>
              <a:defRPr sz="1000" baseline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en-US" dirty="0"/>
              <a:t>Stars are created within galaxies from a reserve of cold gas that forms into giant molecular clouds. Some galaxies have been observed to form stars at an exceptional rate, known as a starburst. Should they continue to do so, however, they would consume their reserve of gas in a time frame lower than the lifespan of the galaxy. Stars are created within galaxies from a reserve of cold gas that forms into giant molecular clouds. </a:t>
            </a:r>
          </a:p>
        </p:txBody>
      </p:sp>
      <p:sp>
        <p:nvSpPr>
          <p:cNvPr id="18" name="Текст 7"/>
          <p:cNvSpPr>
            <a:spLocks noGrp="1"/>
          </p:cNvSpPr>
          <p:nvPr>
            <p:ph type="body" sz="quarter" idx="43" hasCustomPrompt="1"/>
          </p:nvPr>
        </p:nvSpPr>
        <p:spPr>
          <a:xfrm>
            <a:off x="1056391" y="2357017"/>
            <a:ext cx="4319437" cy="349732"/>
          </a:xfrm>
        </p:spPr>
        <p:txBody>
          <a:bodyPr anchor="ctr">
            <a:noAutofit/>
          </a:bodyPr>
          <a:lstStyle>
            <a:lvl1pPr algn="l">
              <a:lnSpc>
                <a:spcPct val="150000"/>
              </a:lnSpc>
              <a:defRPr sz="2133" b="1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1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136314" y="179388"/>
            <a:ext cx="708023" cy="361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802" b="1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Текст 7"/>
          <p:cNvSpPr>
            <a:spLocks noGrp="1"/>
          </p:cNvSpPr>
          <p:nvPr>
            <p:ph type="body" sz="quarter" idx="44" hasCustomPrompt="1"/>
          </p:nvPr>
        </p:nvSpPr>
        <p:spPr>
          <a:xfrm>
            <a:off x="9113520" y="179388"/>
            <a:ext cx="2022792" cy="361949"/>
          </a:xfrm>
        </p:spPr>
        <p:txBody>
          <a:bodyPr anchor="ctr">
            <a:normAutofit/>
          </a:bodyPr>
          <a:lstStyle>
            <a:lvl1pPr algn="r">
              <a:lnSpc>
                <a:spcPct val="150000"/>
              </a:lnSpc>
              <a:defRPr sz="802" b="1" spc="100" baseline="0">
                <a:solidFill>
                  <a:schemeClr val="tx1"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 err="1"/>
              <a:t>www.yourcompany.com</a:t>
            </a:r>
            <a:endParaRPr lang="en-US" dirty="0"/>
          </a:p>
        </p:txBody>
      </p:sp>
      <p:sp>
        <p:nvSpPr>
          <p:cNvPr id="25" name="Текст 7"/>
          <p:cNvSpPr>
            <a:spLocks noGrp="1"/>
          </p:cNvSpPr>
          <p:nvPr>
            <p:ph type="body" sz="quarter" idx="45" hasCustomPrompt="1"/>
          </p:nvPr>
        </p:nvSpPr>
        <p:spPr>
          <a:xfrm>
            <a:off x="337016" y="179388"/>
            <a:ext cx="1014264" cy="36194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1000" b="1" spc="300" baseline="0">
                <a:solidFill>
                  <a:schemeClr val="tx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EVA</a:t>
            </a:r>
          </a:p>
        </p:txBody>
      </p:sp>
      <p:sp>
        <p:nvSpPr>
          <p:cNvPr id="30" name="Freeform 13"/>
          <p:cNvSpPr>
            <a:spLocks noEditPoints="1"/>
          </p:cNvSpPr>
          <p:nvPr/>
        </p:nvSpPr>
        <p:spPr bwMode="auto">
          <a:xfrm>
            <a:off x="364765" y="6179530"/>
            <a:ext cx="133472" cy="180662"/>
          </a:xfrm>
          <a:custGeom>
            <a:avLst/>
            <a:gdLst>
              <a:gd name="T0" fmla="*/ 44 w 88"/>
              <a:gd name="T1" fmla="*/ 0 h 128"/>
              <a:gd name="T2" fmla="*/ 0 w 88"/>
              <a:gd name="T3" fmla="*/ 44 h 128"/>
              <a:gd name="T4" fmla="*/ 0 w 88"/>
              <a:gd name="T5" fmla="*/ 84 h 128"/>
              <a:gd name="T6" fmla="*/ 44 w 88"/>
              <a:gd name="T7" fmla="*/ 128 h 128"/>
              <a:gd name="T8" fmla="*/ 88 w 88"/>
              <a:gd name="T9" fmla="*/ 84 h 128"/>
              <a:gd name="T10" fmla="*/ 88 w 88"/>
              <a:gd name="T11" fmla="*/ 44 h 128"/>
              <a:gd name="T12" fmla="*/ 44 w 88"/>
              <a:gd name="T13" fmla="*/ 0 h 128"/>
              <a:gd name="T14" fmla="*/ 80 w 88"/>
              <a:gd name="T15" fmla="*/ 84 h 128"/>
              <a:gd name="T16" fmla="*/ 44 w 88"/>
              <a:gd name="T17" fmla="*/ 120 h 128"/>
              <a:gd name="T18" fmla="*/ 8 w 88"/>
              <a:gd name="T19" fmla="*/ 84 h 128"/>
              <a:gd name="T20" fmla="*/ 8 w 88"/>
              <a:gd name="T21" fmla="*/ 44 h 128"/>
              <a:gd name="T22" fmla="*/ 44 w 88"/>
              <a:gd name="T23" fmla="*/ 8 h 128"/>
              <a:gd name="T24" fmla="*/ 80 w 88"/>
              <a:gd name="T25" fmla="*/ 44 h 128"/>
              <a:gd name="T26" fmla="*/ 80 w 88"/>
              <a:gd name="T27" fmla="*/ 84 h 128"/>
              <a:gd name="T28" fmla="*/ 44 w 88"/>
              <a:gd name="T29" fmla="*/ 28 h 128"/>
              <a:gd name="T30" fmla="*/ 40 w 88"/>
              <a:gd name="T31" fmla="*/ 32 h 128"/>
              <a:gd name="T32" fmla="*/ 40 w 88"/>
              <a:gd name="T33" fmla="*/ 48 h 128"/>
              <a:gd name="T34" fmla="*/ 44 w 88"/>
              <a:gd name="T35" fmla="*/ 52 h 128"/>
              <a:gd name="T36" fmla="*/ 48 w 88"/>
              <a:gd name="T37" fmla="*/ 48 h 128"/>
              <a:gd name="T38" fmla="*/ 48 w 88"/>
              <a:gd name="T39" fmla="*/ 32 h 128"/>
              <a:gd name="T40" fmla="*/ 44 w 88"/>
              <a:gd name="T41" fmla="*/ 28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88" h="128">
                <a:moveTo>
                  <a:pt x="44" y="0"/>
                </a:moveTo>
                <a:cubicBezTo>
                  <a:pt x="20" y="0"/>
                  <a:pt x="0" y="20"/>
                  <a:pt x="0" y="44"/>
                </a:cubicBezTo>
                <a:cubicBezTo>
                  <a:pt x="0" y="84"/>
                  <a:pt x="0" y="84"/>
                  <a:pt x="0" y="84"/>
                </a:cubicBezTo>
                <a:cubicBezTo>
                  <a:pt x="0" y="108"/>
                  <a:pt x="20" y="128"/>
                  <a:pt x="44" y="128"/>
                </a:cubicBezTo>
                <a:cubicBezTo>
                  <a:pt x="68" y="128"/>
                  <a:pt x="88" y="108"/>
                  <a:pt x="88" y="84"/>
                </a:cubicBezTo>
                <a:cubicBezTo>
                  <a:pt x="88" y="44"/>
                  <a:pt x="88" y="44"/>
                  <a:pt x="88" y="44"/>
                </a:cubicBezTo>
                <a:cubicBezTo>
                  <a:pt x="88" y="20"/>
                  <a:pt x="68" y="0"/>
                  <a:pt x="44" y="0"/>
                </a:cubicBezTo>
                <a:close/>
                <a:moveTo>
                  <a:pt x="80" y="84"/>
                </a:moveTo>
                <a:cubicBezTo>
                  <a:pt x="80" y="104"/>
                  <a:pt x="64" y="120"/>
                  <a:pt x="44" y="120"/>
                </a:cubicBezTo>
                <a:cubicBezTo>
                  <a:pt x="24" y="120"/>
                  <a:pt x="8" y="104"/>
                  <a:pt x="8" y="84"/>
                </a:cubicBezTo>
                <a:cubicBezTo>
                  <a:pt x="8" y="44"/>
                  <a:pt x="8" y="44"/>
                  <a:pt x="8" y="44"/>
                </a:cubicBezTo>
                <a:cubicBezTo>
                  <a:pt x="8" y="24"/>
                  <a:pt x="24" y="8"/>
                  <a:pt x="44" y="8"/>
                </a:cubicBezTo>
                <a:cubicBezTo>
                  <a:pt x="64" y="8"/>
                  <a:pt x="80" y="24"/>
                  <a:pt x="80" y="44"/>
                </a:cubicBezTo>
                <a:lnTo>
                  <a:pt x="80" y="84"/>
                </a:lnTo>
                <a:close/>
                <a:moveTo>
                  <a:pt x="44" y="28"/>
                </a:moveTo>
                <a:cubicBezTo>
                  <a:pt x="42" y="28"/>
                  <a:pt x="40" y="30"/>
                  <a:pt x="40" y="32"/>
                </a:cubicBezTo>
                <a:cubicBezTo>
                  <a:pt x="40" y="48"/>
                  <a:pt x="40" y="48"/>
                  <a:pt x="40" y="48"/>
                </a:cubicBezTo>
                <a:cubicBezTo>
                  <a:pt x="40" y="50"/>
                  <a:pt x="42" y="52"/>
                  <a:pt x="44" y="52"/>
                </a:cubicBezTo>
                <a:cubicBezTo>
                  <a:pt x="46" y="52"/>
                  <a:pt x="48" y="50"/>
                  <a:pt x="48" y="48"/>
                </a:cubicBezTo>
                <a:cubicBezTo>
                  <a:pt x="48" y="32"/>
                  <a:pt x="48" y="32"/>
                  <a:pt x="48" y="32"/>
                </a:cubicBezTo>
                <a:cubicBezTo>
                  <a:pt x="48" y="30"/>
                  <a:pt x="46" y="28"/>
                  <a:pt x="44" y="28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70000"/>
            </a:schemeClr>
          </a:solidFill>
          <a:ln>
            <a:noFill/>
          </a:ln>
        </p:spPr>
        <p:txBody>
          <a:bodyPr vert="horz" wrap="square" lIns="45835" tIns="22918" rIns="45835" bIns="22918" numCol="1" anchor="t" anchorCtr="0" compatLnSpc="1">
            <a:prstTxWarp prst="textNoShape">
              <a:avLst/>
            </a:prstTxWarp>
          </a:bodyPr>
          <a:lstStyle/>
          <a:p>
            <a:endParaRPr lang="en-US" sz="902">
              <a:solidFill>
                <a:schemeClr val="tx1"/>
              </a:solidFill>
            </a:endParaRPr>
          </a:p>
        </p:txBody>
      </p:sp>
      <p:sp>
        <p:nvSpPr>
          <p:cNvPr id="31" name="Текст 7"/>
          <p:cNvSpPr>
            <a:spLocks noGrp="1"/>
          </p:cNvSpPr>
          <p:nvPr>
            <p:ph type="body" sz="quarter" idx="46" hasCustomPrompt="1"/>
          </p:nvPr>
        </p:nvSpPr>
        <p:spPr>
          <a:xfrm rot="16200000">
            <a:off x="-117115" y="5147945"/>
            <a:ext cx="1092838" cy="16121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600" b="1" spc="0" baseline="0">
                <a:solidFill>
                  <a:schemeClr val="tx1">
                    <a:alpha val="2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DISCOVER</a:t>
            </a:r>
          </a:p>
        </p:txBody>
      </p:sp>
      <p:cxnSp>
        <p:nvCxnSpPr>
          <p:cNvPr id="32" name="Прямая соединительная линия 17"/>
          <p:cNvCxnSpPr/>
          <p:nvPr/>
        </p:nvCxnSpPr>
        <p:spPr>
          <a:xfrm flipH="1">
            <a:off x="3220608" y="1"/>
            <a:ext cx="1" cy="53666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Прямая соединительная линия 18"/>
          <p:cNvCxnSpPr/>
          <p:nvPr/>
        </p:nvCxnSpPr>
        <p:spPr>
          <a:xfrm>
            <a:off x="8975893" y="6317275"/>
            <a:ext cx="0" cy="540725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641662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4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4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sldNum="0"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sic_0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Рисунок 1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3609265"/>
            <a:ext cx="12192000" cy="6228722"/>
          </a:xfrm>
          <a:prstGeom prst="rect">
            <a:avLst/>
          </a:prstGeom>
          <a:solidFill>
            <a:schemeClr val="tx1">
              <a:alpha val="10000"/>
            </a:schemeClr>
          </a:solidFill>
        </p:spPr>
        <p:txBody>
          <a:bodyPr anchor="ctr"/>
          <a:lstStyle>
            <a:lvl1pPr marL="0" indent="0" algn="ctr">
              <a:buNone/>
              <a:defRPr sz="1003" baseline="0"/>
            </a:lvl1pPr>
          </a:lstStyle>
          <a:p>
            <a:r>
              <a:rPr lang="en-US" dirty="0"/>
              <a:t>Drop your image here</a:t>
            </a:r>
          </a:p>
        </p:txBody>
      </p:sp>
      <p:sp>
        <p:nvSpPr>
          <p:cNvPr id="14" name="Текст 7"/>
          <p:cNvSpPr>
            <a:spLocks noGrp="1"/>
          </p:cNvSpPr>
          <p:nvPr>
            <p:ph type="body" sz="quarter" idx="39" hasCustomPrompt="1"/>
          </p:nvPr>
        </p:nvSpPr>
        <p:spPr>
          <a:xfrm>
            <a:off x="1055988" y="1629644"/>
            <a:ext cx="4319438" cy="125776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2133" b="1" baseline="0"/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5" name="Текст 7"/>
          <p:cNvSpPr>
            <a:spLocks noGrp="1"/>
          </p:cNvSpPr>
          <p:nvPr>
            <p:ph type="body" sz="quarter" idx="40" hasCustomPrompt="1"/>
          </p:nvPr>
        </p:nvSpPr>
        <p:spPr>
          <a:xfrm>
            <a:off x="7535545" y="1961113"/>
            <a:ext cx="3600468" cy="902515"/>
          </a:xfrm>
        </p:spPr>
        <p:txBody>
          <a:bodyPr>
            <a:normAutofit/>
          </a:bodyPr>
          <a:lstStyle>
            <a:lvl1pPr algn="l">
              <a:lnSpc>
                <a:spcPct val="150000"/>
              </a:lnSpc>
              <a:defRPr sz="802" baseline="0">
                <a:solidFill>
                  <a:schemeClr val="tx1">
                    <a:lumMod val="95000"/>
                    <a:lumOff val="5000"/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en-US" dirty="0"/>
              <a:t>Should they continue to do so, however, they would consume their reserve of gas in a time frame lower than the lifespan of the galaxy. Stars are created within galaxies from a reserve of cold gas that forms into giant molecular clouds. </a:t>
            </a:r>
          </a:p>
        </p:txBody>
      </p:sp>
      <p:sp>
        <p:nvSpPr>
          <p:cNvPr id="11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136314" y="179388"/>
            <a:ext cx="708023" cy="361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802" b="1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Текст 7"/>
          <p:cNvSpPr>
            <a:spLocks noGrp="1"/>
          </p:cNvSpPr>
          <p:nvPr>
            <p:ph type="body" sz="quarter" idx="44" hasCustomPrompt="1"/>
          </p:nvPr>
        </p:nvSpPr>
        <p:spPr>
          <a:xfrm>
            <a:off x="9113520" y="179388"/>
            <a:ext cx="2022792" cy="361949"/>
          </a:xfrm>
        </p:spPr>
        <p:txBody>
          <a:bodyPr anchor="ctr">
            <a:normAutofit/>
          </a:bodyPr>
          <a:lstStyle>
            <a:lvl1pPr algn="r">
              <a:lnSpc>
                <a:spcPct val="150000"/>
              </a:lnSpc>
              <a:defRPr sz="802" b="1" spc="100" baseline="0">
                <a:solidFill>
                  <a:schemeClr val="tx1"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 err="1"/>
              <a:t>www.yourcompany.com</a:t>
            </a:r>
            <a:endParaRPr lang="en-US" dirty="0"/>
          </a:p>
        </p:txBody>
      </p:sp>
      <p:sp>
        <p:nvSpPr>
          <p:cNvPr id="13" name="Текст 7"/>
          <p:cNvSpPr>
            <a:spLocks noGrp="1"/>
          </p:cNvSpPr>
          <p:nvPr>
            <p:ph type="body" sz="quarter" idx="45" hasCustomPrompt="1"/>
          </p:nvPr>
        </p:nvSpPr>
        <p:spPr>
          <a:xfrm>
            <a:off x="337016" y="179388"/>
            <a:ext cx="1014264" cy="36194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1000" b="1" spc="300" baseline="0">
                <a:solidFill>
                  <a:schemeClr val="tx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EVA</a:t>
            </a:r>
          </a:p>
        </p:txBody>
      </p:sp>
      <p:sp>
        <p:nvSpPr>
          <p:cNvPr id="18" name="Заголовок 17"/>
          <p:cNvSpPr>
            <a:spLocks noGrp="1"/>
          </p:cNvSpPr>
          <p:nvPr>
            <p:ph type="title" hasCustomPrompt="1"/>
          </p:nvPr>
        </p:nvSpPr>
        <p:spPr>
          <a:xfrm>
            <a:off x="5375426" y="-1"/>
            <a:ext cx="1449215" cy="6857999"/>
          </a:xfrm>
          <a:prstGeom prst="rect">
            <a:avLst/>
          </a:prstGeom>
        </p:spPr>
        <p:txBody>
          <a:bodyPr vert="vert270" lIns="91440" tIns="45720" rIns="0" bIns="45720" rtlCol="0" anchor="b">
            <a:normAutofit/>
          </a:bodyPr>
          <a:lstStyle>
            <a:lvl1pPr algn="ctr">
              <a:defRPr sz="7666"/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19" name="Freeform 13"/>
          <p:cNvSpPr>
            <a:spLocks noEditPoints="1"/>
          </p:cNvSpPr>
          <p:nvPr/>
        </p:nvSpPr>
        <p:spPr bwMode="auto">
          <a:xfrm>
            <a:off x="364765" y="6179530"/>
            <a:ext cx="133472" cy="180662"/>
          </a:xfrm>
          <a:custGeom>
            <a:avLst/>
            <a:gdLst>
              <a:gd name="T0" fmla="*/ 44 w 88"/>
              <a:gd name="T1" fmla="*/ 0 h 128"/>
              <a:gd name="T2" fmla="*/ 0 w 88"/>
              <a:gd name="T3" fmla="*/ 44 h 128"/>
              <a:gd name="T4" fmla="*/ 0 w 88"/>
              <a:gd name="T5" fmla="*/ 84 h 128"/>
              <a:gd name="T6" fmla="*/ 44 w 88"/>
              <a:gd name="T7" fmla="*/ 128 h 128"/>
              <a:gd name="T8" fmla="*/ 88 w 88"/>
              <a:gd name="T9" fmla="*/ 84 h 128"/>
              <a:gd name="T10" fmla="*/ 88 w 88"/>
              <a:gd name="T11" fmla="*/ 44 h 128"/>
              <a:gd name="T12" fmla="*/ 44 w 88"/>
              <a:gd name="T13" fmla="*/ 0 h 128"/>
              <a:gd name="T14" fmla="*/ 80 w 88"/>
              <a:gd name="T15" fmla="*/ 84 h 128"/>
              <a:gd name="T16" fmla="*/ 44 w 88"/>
              <a:gd name="T17" fmla="*/ 120 h 128"/>
              <a:gd name="T18" fmla="*/ 8 w 88"/>
              <a:gd name="T19" fmla="*/ 84 h 128"/>
              <a:gd name="T20" fmla="*/ 8 w 88"/>
              <a:gd name="T21" fmla="*/ 44 h 128"/>
              <a:gd name="T22" fmla="*/ 44 w 88"/>
              <a:gd name="T23" fmla="*/ 8 h 128"/>
              <a:gd name="T24" fmla="*/ 80 w 88"/>
              <a:gd name="T25" fmla="*/ 44 h 128"/>
              <a:gd name="T26" fmla="*/ 80 w 88"/>
              <a:gd name="T27" fmla="*/ 84 h 128"/>
              <a:gd name="T28" fmla="*/ 44 w 88"/>
              <a:gd name="T29" fmla="*/ 28 h 128"/>
              <a:gd name="T30" fmla="*/ 40 w 88"/>
              <a:gd name="T31" fmla="*/ 32 h 128"/>
              <a:gd name="T32" fmla="*/ 40 w 88"/>
              <a:gd name="T33" fmla="*/ 48 h 128"/>
              <a:gd name="T34" fmla="*/ 44 w 88"/>
              <a:gd name="T35" fmla="*/ 52 h 128"/>
              <a:gd name="T36" fmla="*/ 48 w 88"/>
              <a:gd name="T37" fmla="*/ 48 h 128"/>
              <a:gd name="T38" fmla="*/ 48 w 88"/>
              <a:gd name="T39" fmla="*/ 32 h 128"/>
              <a:gd name="T40" fmla="*/ 44 w 88"/>
              <a:gd name="T41" fmla="*/ 28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88" h="128">
                <a:moveTo>
                  <a:pt x="44" y="0"/>
                </a:moveTo>
                <a:cubicBezTo>
                  <a:pt x="20" y="0"/>
                  <a:pt x="0" y="20"/>
                  <a:pt x="0" y="44"/>
                </a:cubicBezTo>
                <a:cubicBezTo>
                  <a:pt x="0" y="84"/>
                  <a:pt x="0" y="84"/>
                  <a:pt x="0" y="84"/>
                </a:cubicBezTo>
                <a:cubicBezTo>
                  <a:pt x="0" y="108"/>
                  <a:pt x="20" y="128"/>
                  <a:pt x="44" y="128"/>
                </a:cubicBezTo>
                <a:cubicBezTo>
                  <a:pt x="68" y="128"/>
                  <a:pt x="88" y="108"/>
                  <a:pt x="88" y="84"/>
                </a:cubicBezTo>
                <a:cubicBezTo>
                  <a:pt x="88" y="44"/>
                  <a:pt x="88" y="44"/>
                  <a:pt x="88" y="44"/>
                </a:cubicBezTo>
                <a:cubicBezTo>
                  <a:pt x="88" y="20"/>
                  <a:pt x="68" y="0"/>
                  <a:pt x="44" y="0"/>
                </a:cubicBezTo>
                <a:close/>
                <a:moveTo>
                  <a:pt x="80" y="84"/>
                </a:moveTo>
                <a:cubicBezTo>
                  <a:pt x="80" y="104"/>
                  <a:pt x="64" y="120"/>
                  <a:pt x="44" y="120"/>
                </a:cubicBezTo>
                <a:cubicBezTo>
                  <a:pt x="24" y="120"/>
                  <a:pt x="8" y="104"/>
                  <a:pt x="8" y="84"/>
                </a:cubicBezTo>
                <a:cubicBezTo>
                  <a:pt x="8" y="44"/>
                  <a:pt x="8" y="44"/>
                  <a:pt x="8" y="44"/>
                </a:cubicBezTo>
                <a:cubicBezTo>
                  <a:pt x="8" y="24"/>
                  <a:pt x="24" y="8"/>
                  <a:pt x="44" y="8"/>
                </a:cubicBezTo>
                <a:cubicBezTo>
                  <a:pt x="64" y="8"/>
                  <a:pt x="80" y="24"/>
                  <a:pt x="80" y="44"/>
                </a:cubicBezTo>
                <a:lnTo>
                  <a:pt x="80" y="84"/>
                </a:lnTo>
                <a:close/>
                <a:moveTo>
                  <a:pt x="44" y="28"/>
                </a:moveTo>
                <a:cubicBezTo>
                  <a:pt x="42" y="28"/>
                  <a:pt x="40" y="30"/>
                  <a:pt x="40" y="32"/>
                </a:cubicBezTo>
                <a:cubicBezTo>
                  <a:pt x="40" y="48"/>
                  <a:pt x="40" y="48"/>
                  <a:pt x="40" y="48"/>
                </a:cubicBezTo>
                <a:cubicBezTo>
                  <a:pt x="40" y="50"/>
                  <a:pt x="42" y="52"/>
                  <a:pt x="44" y="52"/>
                </a:cubicBezTo>
                <a:cubicBezTo>
                  <a:pt x="46" y="52"/>
                  <a:pt x="48" y="50"/>
                  <a:pt x="48" y="48"/>
                </a:cubicBezTo>
                <a:cubicBezTo>
                  <a:pt x="48" y="32"/>
                  <a:pt x="48" y="32"/>
                  <a:pt x="48" y="32"/>
                </a:cubicBezTo>
                <a:cubicBezTo>
                  <a:pt x="48" y="30"/>
                  <a:pt x="46" y="28"/>
                  <a:pt x="44" y="28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70000"/>
            </a:schemeClr>
          </a:solidFill>
          <a:ln>
            <a:noFill/>
          </a:ln>
        </p:spPr>
        <p:txBody>
          <a:bodyPr vert="horz" wrap="square" lIns="45835" tIns="22918" rIns="45835" bIns="22918" numCol="1" anchor="t" anchorCtr="0" compatLnSpc="1">
            <a:prstTxWarp prst="textNoShape">
              <a:avLst/>
            </a:prstTxWarp>
          </a:bodyPr>
          <a:lstStyle/>
          <a:p>
            <a:endParaRPr lang="en-US" sz="902">
              <a:solidFill>
                <a:schemeClr val="tx1"/>
              </a:solidFill>
            </a:endParaRPr>
          </a:p>
        </p:txBody>
      </p:sp>
      <p:sp>
        <p:nvSpPr>
          <p:cNvPr id="20" name="Текст 7"/>
          <p:cNvSpPr>
            <a:spLocks noGrp="1"/>
          </p:cNvSpPr>
          <p:nvPr>
            <p:ph type="body" sz="quarter" idx="42" hasCustomPrompt="1"/>
          </p:nvPr>
        </p:nvSpPr>
        <p:spPr>
          <a:xfrm rot="16200000">
            <a:off x="-117115" y="5147945"/>
            <a:ext cx="1092838" cy="16121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600" b="1" spc="0" baseline="0">
                <a:solidFill>
                  <a:schemeClr val="tx1">
                    <a:alpha val="2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DISCOVER</a:t>
            </a:r>
          </a:p>
        </p:txBody>
      </p:sp>
    </p:spTree>
    <p:extLst>
      <p:ext uri="{BB962C8B-B14F-4D97-AF65-F5344CB8AC3E}">
        <p14:creationId xmlns:p14="http://schemas.microsoft.com/office/powerpoint/2010/main" val="260097055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07407E-6 L 0 -0.5328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66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E58A78-7C1C-CB00-BA4B-CF0F7073FB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9C9EB1-84AC-70CA-3AD1-A0609B815A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EEF178-A03A-F197-8BDC-3ABF825796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158D3-9D4A-4C1E-BC17-61CF4E56314C}" type="datetimeFigureOut">
              <a:rPr lang="en-US" smtClean="0"/>
              <a:t>9/7/2023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42D975-3DFF-1F67-85C2-64F6F0553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46B409-1D43-DE70-ABAA-34891E158D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311FC-41CE-41EC-9BFD-D270C4ED85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36941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_0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Прямая соединительная линия 15"/>
          <p:cNvCxnSpPr/>
          <p:nvPr/>
        </p:nvCxnSpPr>
        <p:spPr>
          <a:xfrm>
            <a:off x="3220609" y="509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единительная линия 14"/>
          <p:cNvCxnSpPr/>
          <p:nvPr/>
        </p:nvCxnSpPr>
        <p:spPr>
          <a:xfrm>
            <a:off x="8975893" y="-35814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Прямая соединительная линия 12"/>
          <p:cNvCxnSpPr/>
          <p:nvPr/>
        </p:nvCxnSpPr>
        <p:spPr>
          <a:xfrm>
            <a:off x="6097605" y="0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Текст 7"/>
          <p:cNvSpPr>
            <a:spLocks noGrp="1"/>
          </p:cNvSpPr>
          <p:nvPr>
            <p:ph type="body" sz="quarter" idx="39" hasCustomPrompt="1"/>
          </p:nvPr>
        </p:nvSpPr>
        <p:spPr>
          <a:xfrm>
            <a:off x="1055987" y="1629642"/>
            <a:ext cx="10785449" cy="349732"/>
          </a:xfrm>
        </p:spPr>
        <p:txBody>
          <a:bodyPr>
            <a:noAutofit/>
          </a:bodyPr>
          <a:lstStyle>
            <a:lvl1pPr algn="l">
              <a:lnSpc>
                <a:spcPct val="150000"/>
              </a:lnSpc>
              <a:defRPr sz="1200" b="1" baseline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SUBTITLE HERE</a:t>
            </a:r>
          </a:p>
        </p:txBody>
      </p:sp>
      <p:sp>
        <p:nvSpPr>
          <p:cNvPr id="15" name="Текст 7"/>
          <p:cNvSpPr>
            <a:spLocks noGrp="1"/>
          </p:cNvSpPr>
          <p:nvPr>
            <p:ph type="body" sz="quarter" idx="40" hasCustomPrompt="1"/>
          </p:nvPr>
        </p:nvSpPr>
        <p:spPr>
          <a:xfrm>
            <a:off x="7850667" y="5966433"/>
            <a:ext cx="3976566" cy="531040"/>
          </a:xfrm>
        </p:spPr>
        <p:txBody>
          <a:bodyPr>
            <a:normAutofit/>
          </a:bodyPr>
          <a:lstStyle>
            <a:lvl1pPr algn="l">
              <a:lnSpc>
                <a:spcPct val="150000"/>
              </a:lnSpc>
              <a:defRPr sz="802" baseline="0">
                <a:solidFill>
                  <a:schemeClr val="tx1">
                    <a:lumMod val="95000"/>
                    <a:lumOff val="5000"/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en-US" dirty="0"/>
              <a:t>Should they continue to do so, however, they would consume their reserve of gas in a time frame lower than the lifespan of the galaxy. Stars are created within galaxies from a reserve of cold gas that forms into giant molecular clouds. </a:t>
            </a:r>
          </a:p>
        </p:txBody>
      </p:sp>
      <p:sp>
        <p:nvSpPr>
          <p:cNvPr id="18" name="Текст 7"/>
          <p:cNvSpPr>
            <a:spLocks noGrp="1"/>
          </p:cNvSpPr>
          <p:nvPr>
            <p:ph type="body" sz="quarter" idx="42" hasCustomPrompt="1"/>
          </p:nvPr>
        </p:nvSpPr>
        <p:spPr>
          <a:xfrm>
            <a:off x="1056392" y="2898208"/>
            <a:ext cx="2162924" cy="2876766"/>
          </a:xfrm>
        </p:spPr>
        <p:txBody>
          <a:bodyPr>
            <a:normAutofit/>
          </a:bodyPr>
          <a:lstStyle>
            <a:lvl1pPr algn="l">
              <a:lnSpc>
                <a:spcPct val="150000"/>
              </a:lnSpc>
              <a:defRPr sz="1000" baseline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en-US" dirty="0"/>
              <a:t>Stars are created within galaxies from a reserve of cold gas that forms into giant molecular clouds. Some galaxies have been observed to form stars at an exceptional rate, known as a starburst. Should they continue to do so, however, they would consume their reserve of gas in a time frame lower than the lifespan of the galaxy. Stars are created within galaxies from a reserve of cold gas that forms into giant molecular clouds. </a:t>
            </a:r>
          </a:p>
        </p:txBody>
      </p:sp>
      <p:sp>
        <p:nvSpPr>
          <p:cNvPr id="19" name="Текст 7"/>
          <p:cNvSpPr>
            <a:spLocks noGrp="1"/>
          </p:cNvSpPr>
          <p:nvPr>
            <p:ph type="body" sz="quarter" idx="43" hasCustomPrompt="1"/>
          </p:nvPr>
        </p:nvSpPr>
        <p:spPr>
          <a:xfrm>
            <a:off x="1056389" y="2357017"/>
            <a:ext cx="2162926" cy="349732"/>
          </a:xfrm>
        </p:spPr>
        <p:txBody>
          <a:bodyPr anchor="ctr">
            <a:noAutofit/>
          </a:bodyPr>
          <a:lstStyle>
            <a:lvl1pPr algn="l">
              <a:lnSpc>
                <a:spcPct val="150000"/>
              </a:lnSpc>
              <a:defRPr sz="2133" b="1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5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136314" y="179388"/>
            <a:ext cx="708023" cy="361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802" b="1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8" name="Текст 7"/>
          <p:cNvSpPr>
            <a:spLocks noGrp="1"/>
          </p:cNvSpPr>
          <p:nvPr>
            <p:ph type="body" sz="quarter" idx="46" hasCustomPrompt="1"/>
          </p:nvPr>
        </p:nvSpPr>
        <p:spPr>
          <a:xfrm>
            <a:off x="9113520" y="179388"/>
            <a:ext cx="2022792" cy="361949"/>
          </a:xfrm>
        </p:spPr>
        <p:txBody>
          <a:bodyPr anchor="ctr">
            <a:normAutofit/>
          </a:bodyPr>
          <a:lstStyle>
            <a:lvl1pPr algn="r">
              <a:lnSpc>
                <a:spcPct val="150000"/>
              </a:lnSpc>
              <a:defRPr sz="802" b="1" spc="100" baseline="0">
                <a:solidFill>
                  <a:schemeClr val="tx1"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 err="1"/>
              <a:t>www.yourcompany.com</a:t>
            </a:r>
            <a:endParaRPr lang="en-US" dirty="0"/>
          </a:p>
        </p:txBody>
      </p:sp>
      <p:sp>
        <p:nvSpPr>
          <p:cNvPr id="29" name="Текст 7"/>
          <p:cNvSpPr>
            <a:spLocks noGrp="1"/>
          </p:cNvSpPr>
          <p:nvPr>
            <p:ph type="body" sz="quarter" idx="47" hasCustomPrompt="1"/>
          </p:nvPr>
        </p:nvSpPr>
        <p:spPr>
          <a:xfrm>
            <a:off x="337016" y="179388"/>
            <a:ext cx="1014264" cy="36194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1000" b="1" spc="300" baseline="0">
                <a:solidFill>
                  <a:schemeClr val="tx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EVA</a:t>
            </a:r>
          </a:p>
        </p:txBody>
      </p:sp>
      <p:sp>
        <p:nvSpPr>
          <p:cNvPr id="31" name="Текст 7"/>
          <p:cNvSpPr>
            <a:spLocks noGrp="1"/>
          </p:cNvSpPr>
          <p:nvPr>
            <p:ph type="body" sz="quarter" idx="48" hasCustomPrompt="1"/>
          </p:nvPr>
        </p:nvSpPr>
        <p:spPr>
          <a:xfrm rot="16200000">
            <a:off x="-117115" y="5147945"/>
            <a:ext cx="1092838" cy="16121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600" b="1" spc="0" baseline="0">
                <a:solidFill>
                  <a:schemeClr val="tx1">
                    <a:alpha val="2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DISCOVER</a:t>
            </a:r>
          </a:p>
        </p:txBody>
      </p:sp>
      <p:sp>
        <p:nvSpPr>
          <p:cNvPr id="4" name="Текст 7">
            <a:extLst>
              <a:ext uri="{FF2B5EF4-FFF2-40B4-BE49-F238E27FC236}">
                <a16:creationId xmlns:a16="http://schemas.microsoft.com/office/drawing/2014/main" id="{30BFA91F-EEB1-DEE8-E42C-E6D72ACCFC99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923234" y="2898208"/>
            <a:ext cx="2162924" cy="2876766"/>
          </a:xfrm>
        </p:spPr>
        <p:txBody>
          <a:bodyPr>
            <a:normAutofit/>
          </a:bodyPr>
          <a:lstStyle>
            <a:lvl1pPr algn="l">
              <a:lnSpc>
                <a:spcPct val="150000"/>
              </a:lnSpc>
              <a:defRPr sz="1000" baseline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en-US" dirty="0"/>
              <a:t>Stars are created within galaxies from a reserve of cold gas that forms into giant molecular clouds. Some galaxies have been observed to form stars at an exceptional rate, known as a starburst. Should they continue to do so, however, they would consume their reserve of gas in a time frame lower than the lifespan of the galaxy. Stars are created within galaxies from a reserve of cold gas that forms into giant molecular clouds. </a:t>
            </a:r>
          </a:p>
        </p:txBody>
      </p:sp>
      <p:sp>
        <p:nvSpPr>
          <p:cNvPr id="5" name="Текст 7">
            <a:extLst>
              <a:ext uri="{FF2B5EF4-FFF2-40B4-BE49-F238E27FC236}">
                <a16:creationId xmlns:a16="http://schemas.microsoft.com/office/drawing/2014/main" id="{EA8CF2A4-81B8-9769-2F7B-AC1E0A76FCEF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3923231" y="2357017"/>
            <a:ext cx="2162926" cy="349732"/>
          </a:xfrm>
        </p:spPr>
        <p:txBody>
          <a:bodyPr anchor="ctr">
            <a:noAutofit/>
          </a:bodyPr>
          <a:lstStyle>
            <a:lvl1pPr algn="l">
              <a:lnSpc>
                <a:spcPct val="150000"/>
              </a:lnSpc>
              <a:defRPr sz="2133" b="1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6" name="Текст 7">
            <a:extLst>
              <a:ext uri="{FF2B5EF4-FFF2-40B4-BE49-F238E27FC236}">
                <a16:creationId xmlns:a16="http://schemas.microsoft.com/office/drawing/2014/main" id="{B7D964D7-AE37-535D-7218-5491E999548E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6801080" y="2898208"/>
            <a:ext cx="2162924" cy="2876766"/>
          </a:xfrm>
        </p:spPr>
        <p:txBody>
          <a:bodyPr>
            <a:normAutofit/>
          </a:bodyPr>
          <a:lstStyle>
            <a:lvl1pPr algn="l">
              <a:lnSpc>
                <a:spcPct val="150000"/>
              </a:lnSpc>
              <a:defRPr sz="1000" baseline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en-US" dirty="0"/>
              <a:t>Stars are created within galaxies from a reserve of cold gas that forms into giant molecular clouds. Some galaxies have been observed to form stars at an exceptional rate, known as a starburst. Should they continue to do so, however, they would consume their reserve of gas in a time frame lower than the lifespan of the galaxy. Stars are created within galaxies from a reserve of cold gas that forms into giant molecular clouds. </a:t>
            </a:r>
          </a:p>
        </p:txBody>
      </p:sp>
      <p:sp>
        <p:nvSpPr>
          <p:cNvPr id="7" name="Текст 7">
            <a:extLst>
              <a:ext uri="{FF2B5EF4-FFF2-40B4-BE49-F238E27FC236}">
                <a16:creationId xmlns:a16="http://schemas.microsoft.com/office/drawing/2014/main" id="{8C54B787-A5F6-6FC9-9AF2-B179BD01AAE2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801077" y="2357017"/>
            <a:ext cx="2162926" cy="349732"/>
          </a:xfrm>
        </p:spPr>
        <p:txBody>
          <a:bodyPr anchor="ctr">
            <a:noAutofit/>
          </a:bodyPr>
          <a:lstStyle>
            <a:lvl1pPr algn="l">
              <a:lnSpc>
                <a:spcPct val="150000"/>
              </a:lnSpc>
              <a:defRPr sz="2133" b="1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DC52F28B-FD5A-123E-FD0E-3191F02CCAE9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9678517" y="2898208"/>
            <a:ext cx="2162924" cy="2876766"/>
          </a:xfrm>
        </p:spPr>
        <p:txBody>
          <a:bodyPr>
            <a:normAutofit/>
          </a:bodyPr>
          <a:lstStyle>
            <a:lvl1pPr algn="l">
              <a:lnSpc>
                <a:spcPct val="150000"/>
              </a:lnSpc>
              <a:defRPr sz="1000" baseline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en-US" dirty="0"/>
              <a:t>Stars are created within galaxies from a reserve of cold gas that forms into giant molecular clouds. Some galaxies have been observed to form stars at an exceptional rate, known as a starburst. Should they continue to do so, however, they would consume their reserve of gas in a time frame lower than the lifespan of the galaxy. Stars are created within galaxies from a reserve of cold gas that forms into giant molecular clouds. </a:t>
            </a:r>
          </a:p>
        </p:txBody>
      </p:sp>
      <p:sp>
        <p:nvSpPr>
          <p:cNvPr id="9" name="Текст 7">
            <a:extLst>
              <a:ext uri="{FF2B5EF4-FFF2-40B4-BE49-F238E27FC236}">
                <a16:creationId xmlns:a16="http://schemas.microsoft.com/office/drawing/2014/main" id="{9EBAF271-5D7F-FF60-7602-FA1D29520C98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678514" y="2357017"/>
            <a:ext cx="2162926" cy="349732"/>
          </a:xfrm>
        </p:spPr>
        <p:txBody>
          <a:bodyPr anchor="ctr">
            <a:noAutofit/>
          </a:bodyPr>
          <a:lstStyle>
            <a:lvl1pPr algn="l">
              <a:lnSpc>
                <a:spcPct val="150000"/>
              </a:lnSpc>
              <a:defRPr sz="2133" b="1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2768841607"/>
      </p:ext>
    </p:extLst>
  </p:cSld>
  <p:clrMapOvr>
    <a:masterClrMapping/>
  </p:clrMapOvr>
  <p:transition spd="slow">
    <p:push dir="u"/>
  </p:transition>
  <p:hf sldNum="0"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sic_0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Прямая соединительная линия 15"/>
          <p:cNvCxnSpPr/>
          <p:nvPr/>
        </p:nvCxnSpPr>
        <p:spPr>
          <a:xfrm>
            <a:off x="3220609" y="509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единительная линия 14"/>
          <p:cNvCxnSpPr/>
          <p:nvPr/>
        </p:nvCxnSpPr>
        <p:spPr>
          <a:xfrm>
            <a:off x="8975893" y="-35814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Прямая соединительная линия 12"/>
          <p:cNvCxnSpPr/>
          <p:nvPr/>
        </p:nvCxnSpPr>
        <p:spPr>
          <a:xfrm>
            <a:off x="6097605" y="0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Текст 7"/>
          <p:cNvSpPr>
            <a:spLocks noGrp="1"/>
          </p:cNvSpPr>
          <p:nvPr>
            <p:ph type="body" sz="quarter" idx="39" hasCustomPrompt="1"/>
          </p:nvPr>
        </p:nvSpPr>
        <p:spPr>
          <a:xfrm>
            <a:off x="1055988" y="1629642"/>
            <a:ext cx="10080324" cy="349732"/>
          </a:xfrm>
        </p:spPr>
        <p:txBody>
          <a:bodyPr>
            <a:noAutofit/>
          </a:bodyPr>
          <a:lstStyle>
            <a:lvl1pPr algn="l">
              <a:lnSpc>
                <a:spcPct val="150000"/>
              </a:lnSpc>
              <a:defRPr sz="1200" b="1" baseline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SUBTITLE HERE</a:t>
            </a:r>
          </a:p>
        </p:txBody>
      </p:sp>
      <p:sp>
        <p:nvSpPr>
          <p:cNvPr id="15" name="Текст 7"/>
          <p:cNvSpPr>
            <a:spLocks noGrp="1"/>
          </p:cNvSpPr>
          <p:nvPr>
            <p:ph type="body" sz="quarter" idx="40" hasCustomPrompt="1"/>
          </p:nvPr>
        </p:nvSpPr>
        <p:spPr>
          <a:xfrm>
            <a:off x="7850667" y="5966433"/>
            <a:ext cx="3976566" cy="531040"/>
          </a:xfrm>
        </p:spPr>
        <p:txBody>
          <a:bodyPr>
            <a:normAutofit/>
          </a:bodyPr>
          <a:lstStyle>
            <a:lvl1pPr algn="l">
              <a:lnSpc>
                <a:spcPct val="150000"/>
              </a:lnSpc>
              <a:defRPr sz="802" baseline="0">
                <a:solidFill>
                  <a:schemeClr val="tx1">
                    <a:lumMod val="95000"/>
                    <a:lumOff val="5000"/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en-US" dirty="0"/>
              <a:t>Should they continue to do so, however, they would consume their reserve of gas in a time frame lower than the lifespan of the galaxy. Stars are created within galaxies from a reserve of cold gas that forms into giant molecular clouds. </a:t>
            </a:r>
          </a:p>
        </p:txBody>
      </p:sp>
      <p:sp>
        <p:nvSpPr>
          <p:cNvPr id="18" name="Текст 7"/>
          <p:cNvSpPr>
            <a:spLocks noGrp="1"/>
          </p:cNvSpPr>
          <p:nvPr>
            <p:ph type="body" sz="quarter" idx="42" hasCustomPrompt="1"/>
          </p:nvPr>
        </p:nvSpPr>
        <p:spPr>
          <a:xfrm>
            <a:off x="1056392" y="2898208"/>
            <a:ext cx="3126926" cy="2876766"/>
          </a:xfrm>
        </p:spPr>
        <p:txBody>
          <a:bodyPr>
            <a:normAutofit/>
          </a:bodyPr>
          <a:lstStyle>
            <a:lvl1pPr algn="l">
              <a:lnSpc>
                <a:spcPct val="150000"/>
              </a:lnSpc>
              <a:defRPr sz="1000" baseline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en-US" dirty="0"/>
              <a:t>Stars are created within galaxies from a reserve of cold gas that forms into giant molecular clouds. Some galaxies have been observed to form stars at an exceptional rate, known as a starburst. Should they continue to do so, however, they would consume their reserve of gas in a time frame lower than the lifespan of the galaxy. Stars are created within galaxies from a reserve of cold gas that forms into giant molecular clouds. </a:t>
            </a:r>
          </a:p>
        </p:txBody>
      </p:sp>
      <p:sp>
        <p:nvSpPr>
          <p:cNvPr id="19" name="Текст 7"/>
          <p:cNvSpPr>
            <a:spLocks noGrp="1"/>
          </p:cNvSpPr>
          <p:nvPr>
            <p:ph type="body" sz="quarter" idx="43" hasCustomPrompt="1"/>
          </p:nvPr>
        </p:nvSpPr>
        <p:spPr>
          <a:xfrm>
            <a:off x="1056388" y="2357017"/>
            <a:ext cx="3111957" cy="349732"/>
          </a:xfrm>
        </p:spPr>
        <p:txBody>
          <a:bodyPr anchor="ctr">
            <a:noAutofit/>
          </a:bodyPr>
          <a:lstStyle>
            <a:lvl1pPr algn="l">
              <a:lnSpc>
                <a:spcPct val="150000"/>
              </a:lnSpc>
              <a:defRPr sz="2133" b="1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5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136314" y="179388"/>
            <a:ext cx="708023" cy="361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802" b="1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8" name="Текст 7"/>
          <p:cNvSpPr>
            <a:spLocks noGrp="1"/>
          </p:cNvSpPr>
          <p:nvPr>
            <p:ph type="body" sz="quarter" idx="46" hasCustomPrompt="1"/>
          </p:nvPr>
        </p:nvSpPr>
        <p:spPr>
          <a:xfrm>
            <a:off x="9113520" y="179388"/>
            <a:ext cx="2022792" cy="361949"/>
          </a:xfrm>
        </p:spPr>
        <p:txBody>
          <a:bodyPr anchor="ctr">
            <a:normAutofit/>
          </a:bodyPr>
          <a:lstStyle>
            <a:lvl1pPr algn="r">
              <a:lnSpc>
                <a:spcPct val="150000"/>
              </a:lnSpc>
              <a:defRPr sz="802" b="1" spc="100" baseline="0">
                <a:solidFill>
                  <a:schemeClr val="tx1"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 err="1"/>
              <a:t>www.yourcompany.com</a:t>
            </a:r>
            <a:endParaRPr lang="en-US" dirty="0"/>
          </a:p>
        </p:txBody>
      </p:sp>
      <p:sp>
        <p:nvSpPr>
          <p:cNvPr id="29" name="Текст 7"/>
          <p:cNvSpPr>
            <a:spLocks noGrp="1"/>
          </p:cNvSpPr>
          <p:nvPr>
            <p:ph type="body" sz="quarter" idx="47" hasCustomPrompt="1"/>
          </p:nvPr>
        </p:nvSpPr>
        <p:spPr>
          <a:xfrm>
            <a:off x="337016" y="179388"/>
            <a:ext cx="1014264" cy="36194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1000" b="1" spc="300" baseline="0">
                <a:solidFill>
                  <a:schemeClr val="tx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EVA</a:t>
            </a:r>
          </a:p>
        </p:txBody>
      </p:sp>
      <p:sp>
        <p:nvSpPr>
          <p:cNvPr id="31" name="Текст 7"/>
          <p:cNvSpPr>
            <a:spLocks noGrp="1"/>
          </p:cNvSpPr>
          <p:nvPr>
            <p:ph type="body" sz="quarter" idx="48" hasCustomPrompt="1"/>
          </p:nvPr>
        </p:nvSpPr>
        <p:spPr>
          <a:xfrm rot="16200000">
            <a:off x="-117115" y="5147945"/>
            <a:ext cx="1092838" cy="16121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600" b="1" spc="0" baseline="0">
                <a:solidFill>
                  <a:schemeClr val="tx1">
                    <a:alpha val="2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DISCOVER</a:t>
            </a:r>
          </a:p>
        </p:txBody>
      </p:sp>
      <p:sp>
        <p:nvSpPr>
          <p:cNvPr id="2" name="Текст 7">
            <a:extLst>
              <a:ext uri="{FF2B5EF4-FFF2-40B4-BE49-F238E27FC236}">
                <a16:creationId xmlns:a16="http://schemas.microsoft.com/office/drawing/2014/main" id="{13F87D3A-D286-D8CE-1784-F30563BFB0B0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4534791" y="2898208"/>
            <a:ext cx="3126926" cy="2876766"/>
          </a:xfrm>
        </p:spPr>
        <p:txBody>
          <a:bodyPr>
            <a:normAutofit/>
          </a:bodyPr>
          <a:lstStyle>
            <a:lvl1pPr algn="l">
              <a:lnSpc>
                <a:spcPct val="150000"/>
              </a:lnSpc>
              <a:defRPr sz="1000" baseline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en-US" dirty="0"/>
              <a:t>Stars are created within galaxies from a reserve of cold gas that forms into giant molecular clouds. Some galaxies have been observed to form stars at an exceptional rate, known as a starburst. Should they continue to do so, however, they would consume their reserve of gas in a time frame lower than the lifespan of the galaxy. Stars are created within galaxies from a reserve of cold gas that forms into giant molecular clouds. </a:t>
            </a:r>
          </a:p>
        </p:txBody>
      </p:sp>
      <p:sp>
        <p:nvSpPr>
          <p:cNvPr id="3" name="Текст 7">
            <a:extLst>
              <a:ext uri="{FF2B5EF4-FFF2-40B4-BE49-F238E27FC236}">
                <a16:creationId xmlns:a16="http://schemas.microsoft.com/office/drawing/2014/main" id="{69879FF4-8944-96F4-54A2-20501714BCB3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534787" y="2357017"/>
            <a:ext cx="3111957" cy="349732"/>
          </a:xfrm>
        </p:spPr>
        <p:txBody>
          <a:bodyPr anchor="ctr">
            <a:noAutofit/>
          </a:bodyPr>
          <a:lstStyle>
            <a:lvl1pPr algn="l">
              <a:lnSpc>
                <a:spcPct val="150000"/>
              </a:lnSpc>
              <a:defRPr sz="2133" b="1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0" name="Текст 7">
            <a:extLst>
              <a:ext uri="{FF2B5EF4-FFF2-40B4-BE49-F238E27FC236}">
                <a16:creationId xmlns:a16="http://schemas.microsoft.com/office/drawing/2014/main" id="{001DD753-419B-457C-7AB6-0F9162AAC4BD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011897" y="2898208"/>
            <a:ext cx="3126926" cy="2876766"/>
          </a:xfrm>
        </p:spPr>
        <p:txBody>
          <a:bodyPr>
            <a:normAutofit/>
          </a:bodyPr>
          <a:lstStyle>
            <a:lvl1pPr algn="l">
              <a:lnSpc>
                <a:spcPct val="150000"/>
              </a:lnSpc>
              <a:defRPr sz="1000" baseline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en-US" dirty="0"/>
              <a:t>Stars are created within galaxies from a reserve of cold gas that forms into giant molecular clouds. Some galaxies have been observed to form stars at an exceptional rate, known as a starburst. Should they continue to do so, however, they would consume their reserve of gas in a time frame lower than the lifespan of the galaxy. Stars are created within galaxies from a reserve of cold gas that forms into giant molecular clouds. </a:t>
            </a:r>
          </a:p>
        </p:txBody>
      </p:sp>
      <p:sp>
        <p:nvSpPr>
          <p:cNvPr id="11" name="Текст 7">
            <a:extLst>
              <a:ext uri="{FF2B5EF4-FFF2-40B4-BE49-F238E27FC236}">
                <a16:creationId xmlns:a16="http://schemas.microsoft.com/office/drawing/2014/main" id="{C3C769A6-9427-BDDC-58F0-CBDE78F1F8E8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011893" y="2357017"/>
            <a:ext cx="3111957" cy="349732"/>
          </a:xfrm>
        </p:spPr>
        <p:txBody>
          <a:bodyPr anchor="ctr">
            <a:noAutofit/>
          </a:bodyPr>
          <a:lstStyle>
            <a:lvl1pPr algn="l">
              <a:lnSpc>
                <a:spcPct val="150000"/>
              </a:lnSpc>
              <a:defRPr sz="2133" b="1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4196104721"/>
      </p:ext>
    </p:extLst>
  </p:cSld>
  <p:clrMapOvr>
    <a:masterClrMapping/>
  </p:clrMapOvr>
  <p:transition spd="slow">
    <p:push dir="u"/>
  </p:transition>
  <p:hf sldNum="0" hdr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sic_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Прямая соединительная линия 15"/>
          <p:cNvCxnSpPr/>
          <p:nvPr/>
        </p:nvCxnSpPr>
        <p:spPr>
          <a:xfrm>
            <a:off x="3220609" y="509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Рисунок 13"/>
          <p:cNvSpPr>
            <a:spLocks noGrp="1"/>
          </p:cNvSpPr>
          <p:nvPr>
            <p:ph type="pic" sz="quarter" idx="10" hasCustomPrompt="1"/>
          </p:nvPr>
        </p:nvSpPr>
        <p:spPr>
          <a:xfrm>
            <a:off x="6096003" y="-2"/>
            <a:ext cx="6094395" cy="6858001"/>
          </a:xfrm>
          <a:prstGeom prst="rect">
            <a:avLst/>
          </a:prstGeom>
          <a:solidFill>
            <a:schemeClr val="tx1">
              <a:alpha val="10000"/>
            </a:schemeClr>
          </a:solidFill>
        </p:spPr>
        <p:txBody>
          <a:bodyPr anchor="ctr"/>
          <a:lstStyle>
            <a:lvl1pPr marL="0" indent="0" algn="ctr">
              <a:buNone/>
              <a:defRPr sz="1003" baseline="0"/>
            </a:lvl1pPr>
          </a:lstStyle>
          <a:p>
            <a:r>
              <a:rPr lang="en-US" dirty="0"/>
              <a:t>Drop your image here</a:t>
            </a:r>
          </a:p>
        </p:txBody>
      </p:sp>
      <p:cxnSp>
        <p:nvCxnSpPr>
          <p:cNvPr id="12" name="Прямая соединительная линия 11"/>
          <p:cNvCxnSpPr/>
          <p:nvPr/>
        </p:nvCxnSpPr>
        <p:spPr>
          <a:xfrm>
            <a:off x="334610" y="1263840"/>
            <a:ext cx="0" cy="1082381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Текст 7"/>
          <p:cNvSpPr>
            <a:spLocks noGrp="1"/>
          </p:cNvSpPr>
          <p:nvPr>
            <p:ph type="body" sz="quarter" idx="44" hasCustomPrompt="1"/>
          </p:nvPr>
        </p:nvSpPr>
        <p:spPr>
          <a:xfrm>
            <a:off x="337016" y="179388"/>
            <a:ext cx="1014264" cy="36194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1000" b="1" spc="300" baseline="0">
                <a:solidFill>
                  <a:schemeClr val="tx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EVA</a:t>
            </a:r>
          </a:p>
        </p:txBody>
      </p:sp>
      <p:sp>
        <p:nvSpPr>
          <p:cNvPr id="16" name="Заголовок 17"/>
          <p:cNvSpPr>
            <a:spLocks noGrp="1"/>
          </p:cNvSpPr>
          <p:nvPr>
            <p:ph type="title" hasCustomPrompt="1"/>
          </p:nvPr>
        </p:nvSpPr>
        <p:spPr>
          <a:xfrm>
            <a:off x="1055689" y="-1"/>
            <a:ext cx="1439861" cy="6858001"/>
          </a:xfrm>
          <a:prstGeom prst="rect">
            <a:avLst/>
          </a:prstGeom>
        </p:spPr>
        <p:txBody>
          <a:bodyPr vert="vert270" lIns="91440" tIns="45720" rIns="91440" bIns="45720" rtlCol="0" anchor="t">
            <a:normAutofit/>
          </a:bodyPr>
          <a:lstStyle>
            <a:lvl1pPr algn="l">
              <a:defRPr sz="7666"/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20" name="Текст 7"/>
          <p:cNvSpPr>
            <a:spLocks noGrp="1"/>
          </p:cNvSpPr>
          <p:nvPr>
            <p:ph type="body" sz="quarter" idx="42" hasCustomPrompt="1"/>
          </p:nvPr>
        </p:nvSpPr>
        <p:spPr>
          <a:xfrm>
            <a:off x="3214223" y="3248026"/>
            <a:ext cx="2161204" cy="2358074"/>
          </a:xfrm>
        </p:spPr>
        <p:txBody>
          <a:bodyPr>
            <a:normAutofit/>
          </a:bodyPr>
          <a:lstStyle>
            <a:lvl1pPr algn="l">
              <a:lnSpc>
                <a:spcPct val="150000"/>
              </a:lnSpc>
              <a:defRPr sz="1000" baseline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en-US" dirty="0"/>
              <a:t>Stars are created within galaxies from a reserve of cold gas that forms into giant molecular clouds. Some galaxies have been observed to form stars at an exceptional rate, known as a starburst. </a:t>
            </a:r>
          </a:p>
        </p:txBody>
      </p:sp>
      <p:sp>
        <p:nvSpPr>
          <p:cNvPr id="25" name="Текст 7"/>
          <p:cNvSpPr>
            <a:spLocks noGrp="1"/>
          </p:cNvSpPr>
          <p:nvPr>
            <p:ph type="body" sz="quarter" idx="45" hasCustomPrompt="1"/>
          </p:nvPr>
        </p:nvSpPr>
        <p:spPr>
          <a:xfrm>
            <a:off x="3214222" y="1260092"/>
            <a:ext cx="2161203" cy="1808546"/>
          </a:xfrm>
        </p:spPr>
        <p:txBody>
          <a:bodyPr anchor="b">
            <a:noAutofit/>
          </a:bodyPr>
          <a:lstStyle>
            <a:lvl1pPr algn="l">
              <a:lnSpc>
                <a:spcPct val="150000"/>
              </a:lnSpc>
              <a:defRPr sz="2133" b="1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31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136314" y="179388"/>
            <a:ext cx="708023" cy="361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802" b="1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2" name="Текст 7"/>
          <p:cNvSpPr>
            <a:spLocks noGrp="1"/>
          </p:cNvSpPr>
          <p:nvPr>
            <p:ph type="body" sz="quarter" idx="46" hasCustomPrompt="1"/>
          </p:nvPr>
        </p:nvSpPr>
        <p:spPr>
          <a:xfrm>
            <a:off x="9113520" y="179388"/>
            <a:ext cx="2022792" cy="361949"/>
          </a:xfrm>
        </p:spPr>
        <p:txBody>
          <a:bodyPr anchor="ctr">
            <a:normAutofit/>
          </a:bodyPr>
          <a:lstStyle>
            <a:lvl1pPr algn="r">
              <a:lnSpc>
                <a:spcPct val="150000"/>
              </a:lnSpc>
              <a:defRPr sz="802" b="1" spc="100" baseline="0">
                <a:solidFill>
                  <a:schemeClr val="tx1"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 err="1"/>
              <a:t>www.yourcompany.com</a:t>
            </a:r>
            <a:endParaRPr lang="en-US" dirty="0"/>
          </a:p>
        </p:txBody>
      </p:sp>
      <p:sp>
        <p:nvSpPr>
          <p:cNvPr id="17" name="Freeform 13"/>
          <p:cNvSpPr>
            <a:spLocks noEditPoints="1"/>
          </p:cNvSpPr>
          <p:nvPr/>
        </p:nvSpPr>
        <p:spPr bwMode="auto">
          <a:xfrm>
            <a:off x="364765" y="6179530"/>
            <a:ext cx="133472" cy="180662"/>
          </a:xfrm>
          <a:custGeom>
            <a:avLst/>
            <a:gdLst>
              <a:gd name="T0" fmla="*/ 44 w 88"/>
              <a:gd name="T1" fmla="*/ 0 h 128"/>
              <a:gd name="T2" fmla="*/ 0 w 88"/>
              <a:gd name="T3" fmla="*/ 44 h 128"/>
              <a:gd name="T4" fmla="*/ 0 w 88"/>
              <a:gd name="T5" fmla="*/ 84 h 128"/>
              <a:gd name="T6" fmla="*/ 44 w 88"/>
              <a:gd name="T7" fmla="*/ 128 h 128"/>
              <a:gd name="T8" fmla="*/ 88 w 88"/>
              <a:gd name="T9" fmla="*/ 84 h 128"/>
              <a:gd name="T10" fmla="*/ 88 w 88"/>
              <a:gd name="T11" fmla="*/ 44 h 128"/>
              <a:gd name="T12" fmla="*/ 44 w 88"/>
              <a:gd name="T13" fmla="*/ 0 h 128"/>
              <a:gd name="T14" fmla="*/ 80 w 88"/>
              <a:gd name="T15" fmla="*/ 84 h 128"/>
              <a:gd name="T16" fmla="*/ 44 w 88"/>
              <a:gd name="T17" fmla="*/ 120 h 128"/>
              <a:gd name="T18" fmla="*/ 8 w 88"/>
              <a:gd name="T19" fmla="*/ 84 h 128"/>
              <a:gd name="T20" fmla="*/ 8 w 88"/>
              <a:gd name="T21" fmla="*/ 44 h 128"/>
              <a:gd name="T22" fmla="*/ 44 w 88"/>
              <a:gd name="T23" fmla="*/ 8 h 128"/>
              <a:gd name="T24" fmla="*/ 80 w 88"/>
              <a:gd name="T25" fmla="*/ 44 h 128"/>
              <a:gd name="T26" fmla="*/ 80 w 88"/>
              <a:gd name="T27" fmla="*/ 84 h 128"/>
              <a:gd name="T28" fmla="*/ 44 w 88"/>
              <a:gd name="T29" fmla="*/ 28 h 128"/>
              <a:gd name="T30" fmla="*/ 40 w 88"/>
              <a:gd name="T31" fmla="*/ 32 h 128"/>
              <a:gd name="T32" fmla="*/ 40 w 88"/>
              <a:gd name="T33" fmla="*/ 48 h 128"/>
              <a:gd name="T34" fmla="*/ 44 w 88"/>
              <a:gd name="T35" fmla="*/ 52 h 128"/>
              <a:gd name="T36" fmla="*/ 48 w 88"/>
              <a:gd name="T37" fmla="*/ 48 h 128"/>
              <a:gd name="T38" fmla="*/ 48 w 88"/>
              <a:gd name="T39" fmla="*/ 32 h 128"/>
              <a:gd name="T40" fmla="*/ 44 w 88"/>
              <a:gd name="T41" fmla="*/ 28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88" h="128">
                <a:moveTo>
                  <a:pt x="44" y="0"/>
                </a:moveTo>
                <a:cubicBezTo>
                  <a:pt x="20" y="0"/>
                  <a:pt x="0" y="20"/>
                  <a:pt x="0" y="44"/>
                </a:cubicBezTo>
                <a:cubicBezTo>
                  <a:pt x="0" y="84"/>
                  <a:pt x="0" y="84"/>
                  <a:pt x="0" y="84"/>
                </a:cubicBezTo>
                <a:cubicBezTo>
                  <a:pt x="0" y="108"/>
                  <a:pt x="20" y="128"/>
                  <a:pt x="44" y="128"/>
                </a:cubicBezTo>
                <a:cubicBezTo>
                  <a:pt x="68" y="128"/>
                  <a:pt x="88" y="108"/>
                  <a:pt x="88" y="84"/>
                </a:cubicBezTo>
                <a:cubicBezTo>
                  <a:pt x="88" y="44"/>
                  <a:pt x="88" y="44"/>
                  <a:pt x="88" y="44"/>
                </a:cubicBezTo>
                <a:cubicBezTo>
                  <a:pt x="88" y="20"/>
                  <a:pt x="68" y="0"/>
                  <a:pt x="44" y="0"/>
                </a:cubicBezTo>
                <a:close/>
                <a:moveTo>
                  <a:pt x="80" y="84"/>
                </a:moveTo>
                <a:cubicBezTo>
                  <a:pt x="80" y="104"/>
                  <a:pt x="64" y="120"/>
                  <a:pt x="44" y="120"/>
                </a:cubicBezTo>
                <a:cubicBezTo>
                  <a:pt x="24" y="120"/>
                  <a:pt x="8" y="104"/>
                  <a:pt x="8" y="84"/>
                </a:cubicBezTo>
                <a:cubicBezTo>
                  <a:pt x="8" y="44"/>
                  <a:pt x="8" y="44"/>
                  <a:pt x="8" y="44"/>
                </a:cubicBezTo>
                <a:cubicBezTo>
                  <a:pt x="8" y="24"/>
                  <a:pt x="24" y="8"/>
                  <a:pt x="44" y="8"/>
                </a:cubicBezTo>
                <a:cubicBezTo>
                  <a:pt x="64" y="8"/>
                  <a:pt x="80" y="24"/>
                  <a:pt x="80" y="44"/>
                </a:cubicBezTo>
                <a:lnTo>
                  <a:pt x="80" y="84"/>
                </a:lnTo>
                <a:close/>
                <a:moveTo>
                  <a:pt x="44" y="28"/>
                </a:moveTo>
                <a:cubicBezTo>
                  <a:pt x="42" y="28"/>
                  <a:pt x="40" y="30"/>
                  <a:pt x="40" y="32"/>
                </a:cubicBezTo>
                <a:cubicBezTo>
                  <a:pt x="40" y="48"/>
                  <a:pt x="40" y="48"/>
                  <a:pt x="40" y="48"/>
                </a:cubicBezTo>
                <a:cubicBezTo>
                  <a:pt x="40" y="50"/>
                  <a:pt x="42" y="52"/>
                  <a:pt x="44" y="52"/>
                </a:cubicBezTo>
                <a:cubicBezTo>
                  <a:pt x="46" y="52"/>
                  <a:pt x="48" y="50"/>
                  <a:pt x="48" y="48"/>
                </a:cubicBezTo>
                <a:cubicBezTo>
                  <a:pt x="48" y="32"/>
                  <a:pt x="48" y="32"/>
                  <a:pt x="48" y="32"/>
                </a:cubicBezTo>
                <a:cubicBezTo>
                  <a:pt x="48" y="30"/>
                  <a:pt x="46" y="28"/>
                  <a:pt x="44" y="28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70000"/>
            </a:schemeClr>
          </a:solidFill>
          <a:ln>
            <a:noFill/>
          </a:ln>
        </p:spPr>
        <p:txBody>
          <a:bodyPr vert="horz" wrap="square" lIns="45835" tIns="22918" rIns="45835" bIns="22918" numCol="1" anchor="t" anchorCtr="0" compatLnSpc="1">
            <a:prstTxWarp prst="textNoShape">
              <a:avLst/>
            </a:prstTxWarp>
          </a:bodyPr>
          <a:lstStyle/>
          <a:p>
            <a:endParaRPr lang="en-US" sz="902">
              <a:solidFill>
                <a:schemeClr val="tx1"/>
              </a:solidFill>
            </a:endParaRPr>
          </a:p>
        </p:txBody>
      </p:sp>
      <p:sp>
        <p:nvSpPr>
          <p:cNvPr id="19" name="Текст 7"/>
          <p:cNvSpPr>
            <a:spLocks noGrp="1"/>
          </p:cNvSpPr>
          <p:nvPr>
            <p:ph type="body" sz="quarter" idx="47" hasCustomPrompt="1"/>
          </p:nvPr>
        </p:nvSpPr>
        <p:spPr>
          <a:xfrm rot="16200000">
            <a:off x="-117115" y="5147945"/>
            <a:ext cx="1092838" cy="16121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600" b="1" spc="0" baseline="0">
                <a:solidFill>
                  <a:schemeClr val="tx1">
                    <a:alpha val="2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DISCOVER</a:t>
            </a:r>
          </a:p>
        </p:txBody>
      </p:sp>
      <p:cxnSp>
        <p:nvCxnSpPr>
          <p:cNvPr id="21" name="Прямая соединительная линия 17"/>
          <p:cNvCxnSpPr/>
          <p:nvPr/>
        </p:nvCxnSpPr>
        <p:spPr>
          <a:xfrm flipH="1">
            <a:off x="3220608" y="1"/>
            <a:ext cx="1" cy="53666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635141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4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600"/>
                            </p:stCondLst>
                            <p:childTnLst>
                              <p:par>
                                <p:cTn id="14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4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4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6" grpId="0"/>
    </p:bldLst>
  </p:timing>
  <p:hf sldNum="0"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sic_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Прямоугольник 36"/>
          <p:cNvSpPr/>
          <p:nvPr/>
        </p:nvSpPr>
        <p:spPr>
          <a:xfrm>
            <a:off x="5367374" y="1"/>
            <a:ext cx="2175555" cy="6857999"/>
          </a:xfrm>
          <a:prstGeom prst="rect">
            <a:avLst/>
          </a:prstGeom>
          <a:solidFill>
            <a:schemeClr val="tx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2"/>
          </a:p>
        </p:txBody>
      </p:sp>
      <p:sp>
        <p:nvSpPr>
          <p:cNvPr id="11" name="Рисунок 13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-1"/>
            <a:ext cx="5367373" cy="6858000"/>
          </a:xfrm>
          <a:prstGeom prst="rect">
            <a:avLst/>
          </a:prstGeom>
          <a:solidFill>
            <a:schemeClr val="tx1">
              <a:alpha val="10000"/>
            </a:schemeClr>
          </a:solidFill>
        </p:spPr>
        <p:txBody>
          <a:bodyPr anchor="ctr"/>
          <a:lstStyle>
            <a:lvl1pPr marL="0" indent="0" algn="ctr">
              <a:buNone/>
              <a:defRPr sz="1003" baseline="0"/>
            </a:lvl1pPr>
          </a:lstStyle>
          <a:p>
            <a:r>
              <a:rPr lang="en-US" dirty="0"/>
              <a:t>Drop your image here</a:t>
            </a:r>
          </a:p>
        </p:txBody>
      </p:sp>
      <p:cxnSp>
        <p:nvCxnSpPr>
          <p:cNvPr id="26" name="Прямая соединительная линия 25"/>
          <p:cNvCxnSpPr/>
          <p:nvPr/>
        </p:nvCxnSpPr>
        <p:spPr>
          <a:xfrm>
            <a:off x="11864936" y="2200420"/>
            <a:ext cx="0" cy="3394539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136314" y="179388"/>
            <a:ext cx="708023" cy="361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802" b="1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Текст 7"/>
          <p:cNvSpPr>
            <a:spLocks noGrp="1"/>
          </p:cNvSpPr>
          <p:nvPr>
            <p:ph type="body" sz="quarter" idx="46" hasCustomPrompt="1"/>
          </p:nvPr>
        </p:nvSpPr>
        <p:spPr>
          <a:xfrm>
            <a:off x="9113520" y="179388"/>
            <a:ext cx="2022792" cy="361949"/>
          </a:xfrm>
        </p:spPr>
        <p:txBody>
          <a:bodyPr anchor="ctr">
            <a:normAutofit/>
          </a:bodyPr>
          <a:lstStyle>
            <a:lvl1pPr algn="r">
              <a:lnSpc>
                <a:spcPct val="150000"/>
              </a:lnSpc>
              <a:defRPr sz="802" b="1" spc="100" baseline="0">
                <a:solidFill>
                  <a:schemeClr val="tx1"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 err="1"/>
              <a:t>www.yourcompany.com</a:t>
            </a:r>
            <a:endParaRPr lang="en-US" dirty="0"/>
          </a:p>
        </p:txBody>
      </p:sp>
      <p:sp>
        <p:nvSpPr>
          <p:cNvPr id="19" name="Текст 7"/>
          <p:cNvSpPr>
            <a:spLocks noGrp="1"/>
          </p:cNvSpPr>
          <p:nvPr>
            <p:ph type="body" sz="quarter" idx="47" hasCustomPrompt="1"/>
          </p:nvPr>
        </p:nvSpPr>
        <p:spPr>
          <a:xfrm>
            <a:off x="337016" y="179388"/>
            <a:ext cx="1014264" cy="36194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1000" b="1" spc="300" baseline="0">
                <a:solidFill>
                  <a:schemeClr val="tx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EVA</a:t>
            </a:r>
          </a:p>
        </p:txBody>
      </p:sp>
      <p:sp>
        <p:nvSpPr>
          <p:cNvPr id="18" name="Заголовок 17"/>
          <p:cNvSpPr>
            <a:spLocks noGrp="1"/>
          </p:cNvSpPr>
          <p:nvPr>
            <p:ph type="title" hasCustomPrompt="1"/>
          </p:nvPr>
        </p:nvSpPr>
        <p:spPr>
          <a:xfrm>
            <a:off x="4638746" y="-1"/>
            <a:ext cx="2185894" cy="6857999"/>
          </a:xfrm>
          <a:prstGeom prst="rect">
            <a:avLst/>
          </a:prstGeom>
        </p:spPr>
        <p:txBody>
          <a:bodyPr vert="horz" lIns="91440" tIns="45720" rIns="0" bIns="45720" rtlCol="0" anchor="ctr">
            <a:normAutofit/>
          </a:bodyPr>
          <a:lstStyle>
            <a:lvl1pPr algn="l">
              <a:defRPr sz="7666"/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20" name="Текст 7"/>
          <p:cNvSpPr>
            <a:spLocks noGrp="1"/>
          </p:cNvSpPr>
          <p:nvPr>
            <p:ph type="body" sz="quarter" idx="42" hasCustomPrompt="1"/>
          </p:nvPr>
        </p:nvSpPr>
        <p:spPr>
          <a:xfrm>
            <a:off x="8256589" y="3248026"/>
            <a:ext cx="2879725" cy="2358074"/>
          </a:xfrm>
        </p:spPr>
        <p:txBody>
          <a:bodyPr>
            <a:normAutofit/>
          </a:bodyPr>
          <a:lstStyle>
            <a:lvl1pPr algn="l">
              <a:lnSpc>
                <a:spcPct val="150000"/>
              </a:lnSpc>
              <a:defRPr sz="1000" baseline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en-US" dirty="0"/>
              <a:t>Stars are created within galaxies from a reserve of cold gas that forms into giant molecular clouds. Some galaxies have been observed to form stars at an exceptional rate, known as a starburst. Should they continue to do so, however, they would consume their reserve of gas in a time frame lower than the lifespan of the galaxy. Stars are created within galaxies from a reserve of cold gas that forms into giant molecular clouds. </a:t>
            </a:r>
          </a:p>
        </p:txBody>
      </p:sp>
      <p:sp>
        <p:nvSpPr>
          <p:cNvPr id="21" name="Текст 7"/>
          <p:cNvSpPr>
            <a:spLocks noGrp="1"/>
          </p:cNvSpPr>
          <p:nvPr>
            <p:ph type="body" sz="quarter" idx="43" hasCustomPrompt="1"/>
          </p:nvPr>
        </p:nvSpPr>
        <p:spPr>
          <a:xfrm>
            <a:off x="8256585" y="1260092"/>
            <a:ext cx="2879724" cy="1808546"/>
          </a:xfrm>
        </p:spPr>
        <p:txBody>
          <a:bodyPr anchor="b">
            <a:noAutofit/>
          </a:bodyPr>
          <a:lstStyle>
            <a:lvl1pPr algn="l">
              <a:lnSpc>
                <a:spcPct val="150000"/>
              </a:lnSpc>
              <a:defRPr sz="2133" b="1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TITLE HERE</a:t>
            </a:r>
          </a:p>
        </p:txBody>
      </p:sp>
      <p:cxnSp>
        <p:nvCxnSpPr>
          <p:cNvPr id="24" name="Прямая соединительная линия 14"/>
          <p:cNvCxnSpPr/>
          <p:nvPr/>
        </p:nvCxnSpPr>
        <p:spPr>
          <a:xfrm>
            <a:off x="8975893" y="-35814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единительная линия 18"/>
          <p:cNvCxnSpPr/>
          <p:nvPr/>
        </p:nvCxnSpPr>
        <p:spPr>
          <a:xfrm>
            <a:off x="8975893" y="6317275"/>
            <a:ext cx="0" cy="540725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104453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4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sldNum="0" hdr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sic_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6096001" y="0"/>
            <a:ext cx="12363449" cy="68580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2"/>
          </a:p>
        </p:txBody>
      </p:sp>
      <p:sp>
        <p:nvSpPr>
          <p:cNvPr id="13" name="Прямоугольник 12"/>
          <p:cNvSpPr/>
          <p:nvPr/>
        </p:nvSpPr>
        <p:spPr>
          <a:xfrm>
            <a:off x="6096002" y="398"/>
            <a:ext cx="6092789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2"/>
          </a:p>
        </p:txBody>
      </p:sp>
      <p:cxnSp>
        <p:nvCxnSpPr>
          <p:cNvPr id="9" name="Прямая соединительная линия 8"/>
          <p:cNvCxnSpPr/>
          <p:nvPr/>
        </p:nvCxnSpPr>
        <p:spPr>
          <a:xfrm>
            <a:off x="6097605" y="0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Рисунок 13"/>
          <p:cNvSpPr>
            <a:spLocks noGrp="1"/>
          </p:cNvSpPr>
          <p:nvPr>
            <p:ph type="pic" sz="quarter" idx="10" hasCustomPrompt="1"/>
          </p:nvPr>
        </p:nvSpPr>
        <p:spPr>
          <a:xfrm>
            <a:off x="3216110" y="-794"/>
            <a:ext cx="5759785" cy="5415089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003" baseline="0"/>
            </a:lvl1pPr>
          </a:lstStyle>
          <a:p>
            <a:r>
              <a:rPr lang="en-US" dirty="0"/>
              <a:t>Drop your image here</a:t>
            </a:r>
          </a:p>
        </p:txBody>
      </p:sp>
      <p:sp>
        <p:nvSpPr>
          <p:cNvPr id="14" name="Текст 7"/>
          <p:cNvSpPr>
            <a:spLocks noGrp="1"/>
          </p:cNvSpPr>
          <p:nvPr>
            <p:ph type="body" sz="quarter" idx="39" hasCustomPrompt="1"/>
          </p:nvPr>
        </p:nvSpPr>
        <p:spPr>
          <a:xfrm>
            <a:off x="1774960" y="4331119"/>
            <a:ext cx="8642085" cy="1805029"/>
          </a:xfrm>
        </p:spPr>
        <p:txBody>
          <a:bodyPr>
            <a:normAutofit/>
          </a:bodyPr>
          <a:lstStyle>
            <a:lvl1pPr algn="ctr">
              <a:lnSpc>
                <a:spcPct val="150000"/>
              </a:lnSpc>
              <a:defRPr sz="1604" b="1" baseline="0">
                <a:solidFill>
                  <a:schemeClr val="bg1">
                    <a:lumMod val="95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9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136314" y="179388"/>
            <a:ext cx="708023" cy="361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802" b="1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1" name="Текст 7"/>
          <p:cNvSpPr>
            <a:spLocks noGrp="1"/>
          </p:cNvSpPr>
          <p:nvPr>
            <p:ph type="body" sz="quarter" idx="46" hasCustomPrompt="1"/>
          </p:nvPr>
        </p:nvSpPr>
        <p:spPr>
          <a:xfrm>
            <a:off x="9113520" y="179388"/>
            <a:ext cx="2022792" cy="361949"/>
          </a:xfrm>
        </p:spPr>
        <p:txBody>
          <a:bodyPr anchor="ctr">
            <a:normAutofit/>
          </a:bodyPr>
          <a:lstStyle>
            <a:lvl1pPr algn="r">
              <a:lnSpc>
                <a:spcPct val="150000"/>
              </a:lnSpc>
              <a:defRPr sz="802" b="1" spc="100" baseline="0">
                <a:solidFill>
                  <a:schemeClr val="tx1"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 err="1"/>
              <a:t>www.yourcompany.com</a:t>
            </a:r>
            <a:endParaRPr lang="en-US" dirty="0"/>
          </a:p>
        </p:txBody>
      </p:sp>
      <p:sp>
        <p:nvSpPr>
          <p:cNvPr id="22" name="Текст 7"/>
          <p:cNvSpPr>
            <a:spLocks noGrp="1"/>
          </p:cNvSpPr>
          <p:nvPr>
            <p:ph type="body" sz="quarter" idx="47" hasCustomPrompt="1"/>
          </p:nvPr>
        </p:nvSpPr>
        <p:spPr>
          <a:xfrm>
            <a:off x="337016" y="179388"/>
            <a:ext cx="1014264" cy="36194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1000" b="1" spc="300" baseline="0">
                <a:solidFill>
                  <a:schemeClr val="tx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EVA</a:t>
            </a:r>
          </a:p>
        </p:txBody>
      </p:sp>
      <p:sp>
        <p:nvSpPr>
          <p:cNvPr id="12" name="Freeform 13"/>
          <p:cNvSpPr>
            <a:spLocks noEditPoints="1"/>
          </p:cNvSpPr>
          <p:nvPr/>
        </p:nvSpPr>
        <p:spPr bwMode="auto">
          <a:xfrm>
            <a:off x="364765" y="6179530"/>
            <a:ext cx="133472" cy="180662"/>
          </a:xfrm>
          <a:custGeom>
            <a:avLst/>
            <a:gdLst>
              <a:gd name="T0" fmla="*/ 44 w 88"/>
              <a:gd name="T1" fmla="*/ 0 h 128"/>
              <a:gd name="T2" fmla="*/ 0 w 88"/>
              <a:gd name="T3" fmla="*/ 44 h 128"/>
              <a:gd name="T4" fmla="*/ 0 w 88"/>
              <a:gd name="T5" fmla="*/ 84 h 128"/>
              <a:gd name="T6" fmla="*/ 44 w 88"/>
              <a:gd name="T7" fmla="*/ 128 h 128"/>
              <a:gd name="T8" fmla="*/ 88 w 88"/>
              <a:gd name="T9" fmla="*/ 84 h 128"/>
              <a:gd name="T10" fmla="*/ 88 w 88"/>
              <a:gd name="T11" fmla="*/ 44 h 128"/>
              <a:gd name="T12" fmla="*/ 44 w 88"/>
              <a:gd name="T13" fmla="*/ 0 h 128"/>
              <a:gd name="T14" fmla="*/ 80 w 88"/>
              <a:gd name="T15" fmla="*/ 84 h 128"/>
              <a:gd name="T16" fmla="*/ 44 w 88"/>
              <a:gd name="T17" fmla="*/ 120 h 128"/>
              <a:gd name="T18" fmla="*/ 8 w 88"/>
              <a:gd name="T19" fmla="*/ 84 h 128"/>
              <a:gd name="T20" fmla="*/ 8 w 88"/>
              <a:gd name="T21" fmla="*/ 44 h 128"/>
              <a:gd name="T22" fmla="*/ 44 w 88"/>
              <a:gd name="T23" fmla="*/ 8 h 128"/>
              <a:gd name="T24" fmla="*/ 80 w 88"/>
              <a:gd name="T25" fmla="*/ 44 h 128"/>
              <a:gd name="T26" fmla="*/ 80 w 88"/>
              <a:gd name="T27" fmla="*/ 84 h 128"/>
              <a:gd name="T28" fmla="*/ 44 w 88"/>
              <a:gd name="T29" fmla="*/ 28 h 128"/>
              <a:gd name="T30" fmla="*/ 40 w 88"/>
              <a:gd name="T31" fmla="*/ 32 h 128"/>
              <a:gd name="T32" fmla="*/ 40 w 88"/>
              <a:gd name="T33" fmla="*/ 48 h 128"/>
              <a:gd name="T34" fmla="*/ 44 w 88"/>
              <a:gd name="T35" fmla="*/ 52 h 128"/>
              <a:gd name="T36" fmla="*/ 48 w 88"/>
              <a:gd name="T37" fmla="*/ 48 h 128"/>
              <a:gd name="T38" fmla="*/ 48 w 88"/>
              <a:gd name="T39" fmla="*/ 32 h 128"/>
              <a:gd name="T40" fmla="*/ 44 w 88"/>
              <a:gd name="T41" fmla="*/ 28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88" h="128">
                <a:moveTo>
                  <a:pt x="44" y="0"/>
                </a:moveTo>
                <a:cubicBezTo>
                  <a:pt x="20" y="0"/>
                  <a:pt x="0" y="20"/>
                  <a:pt x="0" y="44"/>
                </a:cubicBezTo>
                <a:cubicBezTo>
                  <a:pt x="0" y="84"/>
                  <a:pt x="0" y="84"/>
                  <a:pt x="0" y="84"/>
                </a:cubicBezTo>
                <a:cubicBezTo>
                  <a:pt x="0" y="108"/>
                  <a:pt x="20" y="128"/>
                  <a:pt x="44" y="128"/>
                </a:cubicBezTo>
                <a:cubicBezTo>
                  <a:pt x="68" y="128"/>
                  <a:pt x="88" y="108"/>
                  <a:pt x="88" y="84"/>
                </a:cubicBezTo>
                <a:cubicBezTo>
                  <a:pt x="88" y="44"/>
                  <a:pt x="88" y="44"/>
                  <a:pt x="88" y="44"/>
                </a:cubicBezTo>
                <a:cubicBezTo>
                  <a:pt x="88" y="20"/>
                  <a:pt x="68" y="0"/>
                  <a:pt x="44" y="0"/>
                </a:cubicBezTo>
                <a:close/>
                <a:moveTo>
                  <a:pt x="80" y="84"/>
                </a:moveTo>
                <a:cubicBezTo>
                  <a:pt x="80" y="104"/>
                  <a:pt x="64" y="120"/>
                  <a:pt x="44" y="120"/>
                </a:cubicBezTo>
                <a:cubicBezTo>
                  <a:pt x="24" y="120"/>
                  <a:pt x="8" y="104"/>
                  <a:pt x="8" y="84"/>
                </a:cubicBezTo>
                <a:cubicBezTo>
                  <a:pt x="8" y="44"/>
                  <a:pt x="8" y="44"/>
                  <a:pt x="8" y="44"/>
                </a:cubicBezTo>
                <a:cubicBezTo>
                  <a:pt x="8" y="24"/>
                  <a:pt x="24" y="8"/>
                  <a:pt x="44" y="8"/>
                </a:cubicBezTo>
                <a:cubicBezTo>
                  <a:pt x="64" y="8"/>
                  <a:pt x="80" y="24"/>
                  <a:pt x="80" y="44"/>
                </a:cubicBezTo>
                <a:lnTo>
                  <a:pt x="80" y="84"/>
                </a:lnTo>
                <a:close/>
                <a:moveTo>
                  <a:pt x="44" y="28"/>
                </a:moveTo>
                <a:cubicBezTo>
                  <a:pt x="42" y="28"/>
                  <a:pt x="40" y="30"/>
                  <a:pt x="40" y="32"/>
                </a:cubicBezTo>
                <a:cubicBezTo>
                  <a:pt x="40" y="48"/>
                  <a:pt x="40" y="48"/>
                  <a:pt x="40" y="48"/>
                </a:cubicBezTo>
                <a:cubicBezTo>
                  <a:pt x="40" y="50"/>
                  <a:pt x="42" y="52"/>
                  <a:pt x="44" y="52"/>
                </a:cubicBezTo>
                <a:cubicBezTo>
                  <a:pt x="46" y="52"/>
                  <a:pt x="48" y="50"/>
                  <a:pt x="48" y="48"/>
                </a:cubicBezTo>
                <a:cubicBezTo>
                  <a:pt x="48" y="32"/>
                  <a:pt x="48" y="32"/>
                  <a:pt x="48" y="32"/>
                </a:cubicBezTo>
                <a:cubicBezTo>
                  <a:pt x="48" y="30"/>
                  <a:pt x="46" y="28"/>
                  <a:pt x="44" y="28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70000"/>
            </a:schemeClr>
          </a:solidFill>
          <a:ln>
            <a:noFill/>
          </a:ln>
        </p:spPr>
        <p:txBody>
          <a:bodyPr vert="horz" wrap="square" lIns="45835" tIns="22918" rIns="45835" bIns="22918" numCol="1" anchor="t" anchorCtr="0" compatLnSpc="1">
            <a:prstTxWarp prst="textNoShape">
              <a:avLst/>
            </a:prstTxWarp>
          </a:bodyPr>
          <a:lstStyle/>
          <a:p>
            <a:endParaRPr lang="en-US" sz="902">
              <a:solidFill>
                <a:schemeClr val="tx1"/>
              </a:solidFill>
            </a:endParaRPr>
          </a:p>
        </p:txBody>
      </p:sp>
      <p:sp>
        <p:nvSpPr>
          <p:cNvPr id="16" name="Текст 7"/>
          <p:cNvSpPr>
            <a:spLocks noGrp="1"/>
          </p:cNvSpPr>
          <p:nvPr>
            <p:ph type="body" sz="quarter" idx="42" hasCustomPrompt="1"/>
          </p:nvPr>
        </p:nvSpPr>
        <p:spPr>
          <a:xfrm rot="16200000">
            <a:off x="-117115" y="5147945"/>
            <a:ext cx="1092838" cy="16121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600" b="1" spc="0" baseline="0">
                <a:solidFill>
                  <a:schemeClr val="tx1">
                    <a:alpha val="2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DISCOVER</a:t>
            </a:r>
          </a:p>
        </p:txBody>
      </p:sp>
    </p:spTree>
    <p:extLst>
      <p:ext uri="{BB962C8B-B14F-4D97-AF65-F5344CB8AC3E}">
        <p14:creationId xmlns:p14="http://schemas.microsoft.com/office/powerpoint/2010/main" val="10958650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3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08333E-7 0 L 0.50169 0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078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35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1.25E-6 0 L -0.50013 0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01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3" grpId="0" animBg="1"/>
    </p:bldLst>
  </p:timing>
  <p:hf sldNum="0"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sic_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36"/>
          <p:cNvSpPr/>
          <p:nvPr/>
        </p:nvSpPr>
        <p:spPr>
          <a:xfrm>
            <a:off x="6096000" y="1"/>
            <a:ext cx="6096000" cy="6857999"/>
          </a:xfrm>
          <a:prstGeom prst="rect">
            <a:avLst/>
          </a:prstGeom>
          <a:solidFill>
            <a:schemeClr val="tx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2"/>
          </a:p>
        </p:txBody>
      </p:sp>
      <p:cxnSp>
        <p:nvCxnSpPr>
          <p:cNvPr id="24" name="Прямая соединительная линия 15"/>
          <p:cNvCxnSpPr/>
          <p:nvPr/>
        </p:nvCxnSpPr>
        <p:spPr>
          <a:xfrm>
            <a:off x="3220609" y="509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единительная линия 14"/>
          <p:cNvCxnSpPr/>
          <p:nvPr/>
        </p:nvCxnSpPr>
        <p:spPr>
          <a:xfrm>
            <a:off x="8975893" y="-35814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Прямая соединительная линия 12"/>
          <p:cNvCxnSpPr/>
          <p:nvPr/>
        </p:nvCxnSpPr>
        <p:spPr>
          <a:xfrm>
            <a:off x="6097605" y="0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Рисунок 4"/>
          <p:cNvSpPr>
            <a:spLocks noGrp="1"/>
          </p:cNvSpPr>
          <p:nvPr>
            <p:ph type="pic" sz="quarter" idx="18" hasCustomPrompt="1"/>
          </p:nvPr>
        </p:nvSpPr>
        <p:spPr>
          <a:xfrm flipH="1">
            <a:off x="8256434" y="1263651"/>
            <a:ext cx="3935565" cy="5594350"/>
          </a:xfrm>
          <a:solidFill>
            <a:schemeClr val="tx1">
              <a:alpha val="10000"/>
            </a:schemeClr>
          </a:solidFill>
        </p:spPr>
        <p:txBody>
          <a:bodyPr anchor="ctr"/>
          <a:lstStyle>
            <a:lvl1pPr marL="0" marR="0" indent="0" algn="ctr" defTabSz="447203" rtl="0" eaLnBrk="1" fontAlgn="auto" latinLnBrk="0" hangingPunct="1">
              <a:lnSpc>
                <a:spcPct val="150000"/>
              </a:lnSpc>
              <a:spcBef>
                <a:spcPts val="992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lvl1pPr>
          </a:lstStyle>
          <a:p>
            <a:r>
              <a:rPr lang="en-US" dirty="0"/>
              <a:t>Drop your image here</a:t>
            </a:r>
          </a:p>
        </p:txBody>
      </p:sp>
      <p:sp>
        <p:nvSpPr>
          <p:cNvPr id="10" name="Текст 7"/>
          <p:cNvSpPr>
            <a:spLocks noGrp="1"/>
          </p:cNvSpPr>
          <p:nvPr>
            <p:ph type="body" sz="quarter" idx="42" hasCustomPrompt="1"/>
          </p:nvPr>
        </p:nvSpPr>
        <p:spPr>
          <a:xfrm>
            <a:off x="1066807" y="3248026"/>
            <a:ext cx="3597396" cy="2136775"/>
          </a:xfrm>
        </p:spPr>
        <p:txBody>
          <a:bodyPr>
            <a:normAutofit/>
          </a:bodyPr>
          <a:lstStyle>
            <a:lvl1pPr algn="l">
              <a:lnSpc>
                <a:spcPct val="150000"/>
              </a:lnSpc>
              <a:defRPr sz="1000" baseline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en-US" dirty="0"/>
              <a:t>Stars are created within galaxies from a reserve of cold gas that forms into giant molecular clouds. Some galaxies have been observed to form stars at an exceptional rate, known as a starburst. Should they continue to do so, however, they would consume their reserve of gas in a time frame lower than the lifespan of the galaxy. Stars are created within galaxies from a reserve of cold gas that forms into giant molecular clouds. </a:t>
            </a:r>
          </a:p>
        </p:txBody>
      </p:sp>
      <p:sp>
        <p:nvSpPr>
          <p:cNvPr id="11" name="Текст 7"/>
          <p:cNvSpPr>
            <a:spLocks noGrp="1"/>
          </p:cNvSpPr>
          <p:nvPr>
            <p:ph type="body" sz="quarter" idx="43" hasCustomPrompt="1"/>
          </p:nvPr>
        </p:nvSpPr>
        <p:spPr>
          <a:xfrm>
            <a:off x="1066806" y="1260092"/>
            <a:ext cx="3597395" cy="1808546"/>
          </a:xfrm>
        </p:spPr>
        <p:txBody>
          <a:bodyPr anchor="b">
            <a:noAutofit/>
          </a:bodyPr>
          <a:lstStyle>
            <a:lvl1pPr algn="l">
              <a:lnSpc>
                <a:spcPct val="150000"/>
              </a:lnSpc>
              <a:defRPr sz="2133" b="1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7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136314" y="179388"/>
            <a:ext cx="708023" cy="361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802" b="1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Текст 7"/>
          <p:cNvSpPr>
            <a:spLocks noGrp="1"/>
          </p:cNvSpPr>
          <p:nvPr>
            <p:ph type="body" sz="quarter" idx="46" hasCustomPrompt="1"/>
          </p:nvPr>
        </p:nvSpPr>
        <p:spPr>
          <a:xfrm>
            <a:off x="9113520" y="179388"/>
            <a:ext cx="2022792" cy="361949"/>
          </a:xfrm>
        </p:spPr>
        <p:txBody>
          <a:bodyPr anchor="ctr">
            <a:normAutofit/>
          </a:bodyPr>
          <a:lstStyle>
            <a:lvl1pPr algn="r">
              <a:lnSpc>
                <a:spcPct val="150000"/>
              </a:lnSpc>
              <a:defRPr sz="802" b="1" spc="100" baseline="0">
                <a:solidFill>
                  <a:schemeClr val="tx1"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 err="1"/>
              <a:t>www.yourcompany.com</a:t>
            </a:r>
            <a:endParaRPr lang="en-US" dirty="0"/>
          </a:p>
        </p:txBody>
      </p:sp>
      <p:sp>
        <p:nvSpPr>
          <p:cNvPr id="20" name="Текст 7"/>
          <p:cNvSpPr>
            <a:spLocks noGrp="1"/>
          </p:cNvSpPr>
          <p:nvPr>
            <p:ph type="body" sz="quarter" idx="47" hasCustomPrompt="1"/>
          </p:nvPr>
        </p:nvSpPr>
        <p:spPr>
          <a:xfrm>
            <a:off x="337016" y="179388"/>
            <a:ext cx="1014264" cy="36194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1000" b="1" spc="300" baseline="0">
                <a:solidFill>
                  <a:schemeClr val="tx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EVA</a:t>
            </a:r>
          </a:p>
        </p:txBody>
      </p:sp>
      <p:sp>
        <p:nvSpPr>
          <p:cNvPr id="21" name="Заголовок 17"/>
          <p:cNvSpPr>
            <a:spLocks noGrp="1"/>
          </p:cNvSpPr>
          <p:nvPr>
            <p:ph type="title" hasCustomPrompt="1"/>
          </p:nvPr>
        </p:nvSpPr>
        <p:spPr>
          <a:xfrm>
            <a:off x="5375426" y="-1"/>
            <a:ext cx="1449215" cy="6857999"/>
          </a:xfrm>
          <a:prstGeom prst="rect">
            <a:avLst/>
          </a:prstGeom>
        </p:spPr>
        <p:txBody>
          <a:bodyPr vert="vert270" lIns="91440" tIns="45720" rIns="0" bIns="45720" rtlCol="0" anchor="ctr">
            <a:normAutofit/>
          </a:bodyPr>
          <a:lstStyle>
            <a:lvl1pPr algn="ctr">
              <a:defRPr sz="7666"/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23" name="Текст 7"/>
          <p:cNvSpPr>
            <a:spLocks noGrp="1"/>
          </p:cNvSpPr>
          <p:nvPr>
            <p:ph type="body" sz="quarter" idx="40" hasCustomPrompt="1"/>
          </p:nvPr>
        </p:nvSpPr>
        <p:spPr>
          <a:xfrm>
            <a:off x="1066806" y="5594958"/>
            <a:ext cx="3597394" cy="902515"/>
          </a:xfrm>
        </p:spPr>
        <p:txBody>
          <a:bodyPr>
            <a:normAutofit/>
          </a:bodyPr>
          <a:lstStyle>
            <a:lvl1pPr algn="l">
              <a:lnSpc>
                <a:spcPct val="150000"/>
              </a:lnSpc>
              <a:defRPr sz="802" baseline="0">
                <a:solidFill>
                  <a:schemeClr val="tx1">
                    <a:lumMod val="95000"/>
                    <a:lumOff val="5000"/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en-US" dirty="0"/>
              <a:t>Stars are created within galaxies from a reserve of cold gas that forms into giant molecular clouds. </a:t>
            </a:r>
          </a:p>
        </p:txBody>
      </p:sp>
      <p:sp>
        <p:nvSpPr>
          <p:cNvPr id="18" name="Freeform 13"/>
          <p:cNvSpPr>
            <a:spLocks noEditPoints="1"/>
          </p:cNvSpPr>
          <p:nvPr/>
        </p:nvSpPr>
        <p:spPr bwMode="auto">
          <a:xfrm>
            <a:off x="364765" y="6179530"/>
            <a:ext cx="133472" cy="180662"/>
          </a:xfrm>
          <a:custGeom>
            <a:avLst/>
            <a:gdLst>
              <a:gd name="T0" fmla="*/ 44 w 88"/>
              <a:gd name="T1" fmla="*/ 0 h 128"/>
              <a:gd name="T2" fmla="*/ 0 w 88"/>
              <a:gd name="T3" fmla="*/ 44 h 128"/>
              <a:gd name="T4" fmla="*/ 0 w 88"/>
              <a:gd name="T5" fmla="*/ 84 h 128"/>
              <a:gd name="T6" fmla="*/ 44 w 88"/>
              <a:gd name="T7" fmla="*/ 128 h 128"/>
              <a:gd name="T8" fmla="*/ 88 w 88"/>
              <a:gd name="T9" fmla="*/ 84 h 128"/>
              <a:gd name="T10" fmla="*/ 88 w 88"/>
              <a:gd name="T11" fmla="*/ 44 h 128"/>
              <a:gd name="T12" fmla="*/ 44 w 88"/>
              <a:gd name="T13" fmla="*/ 0 h 128"/>
              <a:gd name="T14" fmla="*/ 80 w 88"/>
              <a:gd name="T15" fmla="*/ 84 h 128"/>
              <a:gd name="T16" fmla="*/ 44 w 88"/>
              <a:gd name="T17" fmla="*/ 120 h 128"/>
              <a:gd name="T18" fmla="*/ 8 w 88"/>
              <a:gd name="T19" fmla="*/ 84 h 128"/>
              <a:gd name="T20" fmla="*/ 8 w 88"/>
              <a:gd name="T21" fmla="*/ 44 h 128"/>
              <a:gd name="T22" fmla="*/ 44 w 88"/>
              <a:gd name="T23" fmla="*/ 8 h 128"/>
              <a:gd name="T24" fmla="*/ 80 w 88"/>
              <a:gd name="T25" fmla="*/ 44 h 128"/>
              <a:gd name="T26" fmla="*/ 80 w 88"/>
              <a:gd name="T27" fmla="*/ 84 h 128"/>
              <a:gd name="T28" fmla="*/ 44 w 88"/>
              <a:gd name="T29" fmla="*/ 28 h 128"/>
              <a:gd name="T30" fmla="*/ 40 w 88"/>
              <a:gd name="T31" fmla="*/ 32 h 128"/>
              <a:gd name="T32" fmla="*/ 40 w 88"/>
              <a:gd name="T33" fmla="*/ 48 h 128"/>
              <a:gd name="T34" fmla="*/ 44 w 88"/>
              <a:gd name="T35" fmla="*/ 52 h 128"/>
              <a:gd name="T36" fmla="*/ 48 w 88"/>
              <a:gd name="T37" fmla="*/ 48 h 128"/>
              <a:gd name="T38" fmla="*/ 48 w 88"/>
              <a:gd name="T39" fmla="*/ 32 h 128"/>
              <a:gd name="T40" fmla="*/ 44 w 88"/>
              <a:gd name="T41" fmla="*/ 28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88" h="128">
                <a:moveTo>
                  <a:pt x="44" y="0"/>
                </a:moveTo>
                <a:cubicBezTo>
                  <a:pt x="20" y="0"/>
                  <a:pt x="0" y="20"/>
                  <a:pt x="0" y="44"/>
                </a:cubicBezTo>
                <a:cubicBezTo>
                  <a:pt x="0" y="84"/>
                  <a:pt x="0" y="84"/>
                  <a:pt x="0" y="84"/>
                </a:cubicBezTo>
                <a:cubicBezTo>
                  <a:pt x="0" y="108"/>
                  <a:pt x="20" y="128"/>
                  <a:pt x="44" y="128"/>
                </a:cubicBezTo>
                <a:cubicBezTo>
                  <a:pt x="68" y="128"/>
                  <a:pt x="88" y="108"/>
                  <a:pt x="88" y="84"/>
                </a:cubicBezTo>
                <a:cubicBezTo>
                  <a:pt x="88" y="44"/>
                  <a:pt x="88" y="44"/>
                  <a:pt x="88" y="44"/>
                </a:cubicBezTo>
                <a:cubicBezTo>
                  <a:pt x="88" y="20"/>
                  <a:pt x="68" y="0"/>
                  <a:pt x="44" y="0"/>
                </a:cubicBezTo>
                <a:close/>
                <a:moveTo>
                  <a:pt x="80" y="84"/>
                </a:moveTo>
                <a:cubicBezTo>
                  <a:pt x="80" y="104"/>
                  <a:pt x="64" y="120"/>
                  <a:pt x="44" y="120"/>
                </a:cubicBezTo>
                <a:cubicBezTo>
                  <a:pt x="24" y="120"/>
                  <a:pt x="8" y="104"/>
                  <a:pt x="8" y="84"/>
                </a:cubicBezTo>
                <a:cubicBezTo>
                  <a:pt x="8" y="44"/>
                  <a:pt x="8" y="44"/>
                  <a:pt x="8" y="44"/>
                </a:cubicBezTo>
                <a:cubicBezTo>
                  <a:pt x="8" y="24"/>
                  <a:pt x="24" y="8"/>
                  <a:pt x="44" y="8"/>
                </a:cubicBezTo>
                <a:cubicBezTo>
                  <a:pt x="64" y="8"/>
                  <a:pt x="80" y="24"/>
                  <a:pt x="80" y="44"/>
                </a:cubicBezTo>
                <a:lnTo>
                  <a:pt x="80" y="84"/>
                </a:lnTo>
                <a:close/>
                <a:moveTo>
                  <a:pt x="44" y="28"/>
                </a:moveTo>
                <a:cubicBezTo>
                  <a:pt x="42" y="28"/>
                  <a:pt x="40" y="30"/>
                  <a:pt x="40" y="32"/>
                </a:cubicBezTo>
                <a:cubicBezTo>
                  <a:pt x="40" y="48"/>
                  <a:pt x="40" y="48"/>
                  <a:pt x="40" y="48"/>
                </a:cubicBezTo>
                <a:cubicBezTo>
                  <a:pt x="40" y="50"/>
                  <a:pt x="42" y="52"/>
                  <a:pt x="44" y="52"/>
                </a:cubicBezTo>
                <a:cubicBezTo>
                  <a:pt x="46" y="52"/>
                  <a:pt x="48" y="50"/>
                  <a:pt x="48" y="48"/>
                </a:cubicBezTo>
                <a:cubicBezTo>
                  <a:pt x="48" y="32"/>
                  <a:pt x="48" y="32"/>
                  <a:pt x="48" y="32"/>
                </a:cubicBezTo>
                <a:cubicBezTo>
                  <a:pt x="48" y="30"/>
                  <a:pt x="46" y="28"/>
                  <a:pt x="44" y="28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70000"/>
            </a:schemeClr>
          </a:solidFill>
          <a:ln>
            <a:noFill/>
          </a:ln>
        </p:spPr>
        <p:txBody>
          <a:bodyPr vert="horz" wrap="square" lIns="45835" tIns="22918" rIns="45835" bIns="22918" numCol="1" anchor="t" anchorCtr="0" compatLnSpc="1">
            <a:prstTxWarp prst="textNoShape">
              <a:avLst/>
            </a:prstTxWarp>
          </a:bodyPr>
          <a:lstStyle/>
          <a:p>
            <a:endParaRPr lang="en-US" sz="902">
              <a:solidFill>
                <a:schemeClr val="tx1"/>
              </a:solidFill>
            </a:endParaRPr>
          </a:p>
        </p:txBody>
      </p:sp>
      <p:sp>
        <p:nvSpPr>
          <p:cNvPr id="22" name="Текст 7"/>
          <p:cNvSpPr>
            <a:spLocks noGrp="1"/>
          </p:cNvSpPr>
          <p:nvPr>
            <p:ph type="body" sz="quarter" idx="48" hasCustomPrompt="1"/>
          </p:nvPr>
        </p:nvSpPr>
        <p:spPr>
          <a:xfrm rot="16200000">
            <a:off x="-117115" y="5147945"/>
            <a:ext cx="1092838" cy="16121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600" b="1" spc="0" baseline="0">
                <a:solidFill>
                  <a:schemeClr val="tx1">
                    <a:alpha val="2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DISCOVER</a:t>
            </a:r>
          </a:p>
        </p:txBody>
      </p:sp>
      <p:cxnSp>
        <p:nvCxnSpPr>
          <p:cNvPr id="27" name="Прямая соединительная линия 17"/>
          <p:cNvCxnSpPr/>
          <p:nvPr/>
        </p:nvCxnSpPr>
        <p:spPr>
          <a:xfrm flipH="1">
            <a:off x="3220608" y="1"/>
            <a:ext cx="1" cy="53666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209030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  <p:hf sldNum="0" hdr="0" ft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sic_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Прямоугольник 36"/>
          <p:cNvSpPr/>
          <p:nvPr/>
        </p:nvSpPr>
        <p:spPr>
          <a:xfrm>
            <a:off x="0" y="-1"/>
            <a:ext cx="6096000" cy="6858000"/>
          </a:xfrm>
          <a:prstGeom prst="rect">
            <a:avLst/>
          </a:prstGeom>
          <a:solidFill>
            <a:schemeClr val="tx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2"/>
          </a:p>
        </p:txBody>
      </p:sp>
      <p:cxnSp>
        <p:nvCxnSpPr>
          <p:cNvPr id="38" name="Прямая соединительная линия 15"/>
          <p:cNvCxnSpPr/>
          <p:nvPr/>
        </p:nvCxnSpPr>
        <p:spPr>
          <a:xfrm>
            <a:off x="3220609" y="509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Прямая соединительная линия 12"/>
          <p:cNvCxnSpPr/>
          <p:nvPr/>
        </p:nvCxnSpPr>
        <p:spPr>
          <a:xfrm>
            <a:off x="6097605" y="0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Рисунок 4"/>
          <p:cNvSpPr>
            <a:spLocks noGrp="1"/>
          </p:cNvSpPr>
          <p:nvPr>
            <p:ph type="pic" sz="quarter" idx="28" hasCustomPrompt="1"/>
          </p:nvPr>
        </p:nvSpPr>
        <p:spPr>
          <a:xfrm>
            <a:off x="7545389" y="975054"/>
            <a:ext cx="1440347" cy="902515"/>
          </a:xfrm>
          <a:noFill/>
        </p:spPr>
        <p:txBody>
          <a:bodyPr anchor="ctr"/>
          <a:lstStyle>
            <a:lvl1pPr marL="0" marR="0" indent="0" algn="ctr" defTabSz="447203" rtl="0" eaLnBrk="1" fontAlgn="auto" latinLnBrk="0" hangingPunct="1">
              <a:lnSpc>
                <a:spcPct val="150000"/>
              </a:lnSpc>
              <a:spcBef>
                <a:spcPts val="992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lvl1pPr>
          </a:lstStyle>
          <a:p>
            <a:r>
              <a:rPr lang="en-US" dirty="0"/>
              <a:t>Drop your image here</a:t>
            </a:r>
          </a:p>
        </p:txBody>
      </p:sp>
      <p:sp>
        <p:nvSpPr>
          <p:cNvPr id="14" name="Рисунок 4"/>
          <p:cNvSpPr>
            <a:spLocks noGrp="1"/>
          </p:cNvSpPr>
          <p:nvPr>
            <p:ph type="pic" sz="quarter" idx="29" hasCustomPrompt="1"/>
          </p:nvPr>
        </p:nvSpPr>
        <p:spPr>
          <a:xfrm>
            <a:off x="7545388" y="2982724"/>
            <a:ext cx="1439144" cy="902515"/>
          </a:xfrm>
          <a:noFill/>
        </p:spPr>
        <p:txBody>
          <a:bodyPr anchor="ctr"/>
          <a:lstStyle>
            <a:lvl1pPr marL="0" marR="0" indent="0" algn="ctr" defTabSz="447203" rtl="0" eaLnBrk="1" fontAlgn="auto" latinLnBrk="0" hangingPunct="1">
              <a:lnSpc>
                <a:spcPct val="150000"/>
              </a:lnSpc>
              <a:spcBef>
                <a:spcPts val="992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lvl1pPr>
          </a:lstStyle>
          <a:p>
            <a:r>
              <a:rPr lang="en-US" dirty="0"/>
              <a:t>Drop your image here</a:t>
            </a:r>
          </a:p>
        </p:txBody>
      </p:sp>
      <p:sp>
        <p:nvSpPr>
          <p:cNvPr id="15" name="Рисунок 4"/>
          <p:cNvSpPr>
            <a:spLocks noGrp="1"/>
          </p:cNvSpPr>
          <p:nvPr>
            <p:ph type="pic" sz="quarter" idx="21" hasCustomPrompt="1"/>
          </p:nvPr>
        </p:nvSpPr>
        <p:spPr>
          <a:xfrm>
            <a:off x="7545389" y="1979287"/>
            <a:ext cx="1440347" cy="901719"/>
          </a:xfrm>
          <a:noFill/>
        </p:spPr>
        <p:txBody>
          <a:bodyPr anchor="ctr"/>
          <a:lstStyle>
            <a:lvl1pPr marL="0" marR="0" indent="0" algn="ctr" defTabSz="447203" rtl="0" eaLnBrk="1" fontAlgn="auto" latinLnBrk="0" hangingPunct="1">
              <a:lnSpc>
                <a:spcPct val="150000"/>
              </a:lnSpc>
              <a:spcBef>
                <a:spcPts val="992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lvl1pPr>
          </a:lstStyle>
          <a:p>
            <a:r>
              <a:rPr lang="en-US" dirty="0"/>
              <a:t>Drop your image here</a:t>
            </a:r>
          </a:p>
        </p:txBody>
      </p:sp>
      <p:sp>
        <p:nvSpPr>
          <p:cNvPr id="16" name="Рисунок 4"/>
          <p:cNvSpPr>
            <a:spLocks noGrp="1"/>
          </p:cNvSpPr>
          <p:nvPr>
            <p:ph type="pic" sz="quarter" idx="22" hasCustomPrompt="1"/>
          </p:nvPr>
        </p:nvSpPr>
        <p:spPr>
          <a:xfrm>
            <a:off x="7545389" y="3986957"/>
            <a:ext cx="1439143" cy="901718"/>
          </a:xfrm>
          <a:noFill/>
        </p:spPr>
        <p:txBody>
          <a:bodyPr anchor="ctr"/>
          <a:lstStyle>
            <a:lvl1pPr marL="0" marR="0" indent="0" algn="ctr" defTabSz="447203" rtl="0" eaLnBrk="1" fontAlgn="auto" latinLnBrk="0" hangingPunct="1">
              <a:lnSpc>
                <a:spcPct val="150000"/>
              </a:lnSpc>
              <a:spcBef>
                <a:spcPts val="992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lvl1pPr>
          </a:lstStyle>
          <a:p>
            <a:r>
              <a:rPr lang="en-US" dirty="0"/>
              <a:t>Drop your image here</a:t>
            </a:r>
          </a:p>
        </p:txBody>
      </p:sp>
      <p:sp>
        <p:nvSpPr>
          <p:cNvPr id="22" name="Текст 7"/>
          <p:cNvSpPr>
            <a:spLocks noGrp="1"/>
          </p:cNvSpPr>
          <p:nvPr>
            <p:ph type="body" sz="quarter" idx="45" hasCustomPrompt="1"/>
          </p:nvPr>
        </p:nvSpPr>
        <p:spPr>
          <a:xfrm>
            <a:off x="337016" y="179388"/>
            <a:ext cx="1014264" cy="36194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1000" b="1" spc="300" baseline="0">
                <a:solidFill>
                  <a:schemeClr val="tx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EVA</a:t>
            </a:r>
          </a:p>
        </p:txBody>
      </p:sp>
      <p:sp>
        <p:nvSpPr>
          <p:cNvPr id="20" name="Рисунок 4"/>
          <p:cNvSpPr>
            <a:spLocks noGrp="1"/>
          </p:cNvSpPr>
          <p:nvPr>
            <p:ph type="pic" sz="quarter" idx="46" hasCustomPrompt="1"/>
          </p:nvPr>
        </p:nvSpPr>
        <p:spPr>
          <a:xfrm>
            <a:off x="7546108" y="4990392"/>
            <a:ext cx="1439143" cy="901718"/>
          </a:xfrm>
          <a:noFill/>
        </p:spPr>
        <p:txBody>
          <a:bodyPr anchor="ctr"/>
          <a:lstStyle>
            <a:lvl1pPr marL="0" marR="0" indent="0" algn="ctr" defTabSz="447203" rtl="0" eaLnBrk="1" fontAlgn="auto" latinLnBrk="0" hangingPunct="1">
              <a:lnSpc>
                <a:spcPct val="150000"/>
              </a:lnSpc>
              <a:spcBef>
                <a:spcPts val="992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lvl1pPr>
          </a:lstStyle>
          <a:p>
            <a:r>
              <a:rPr lang="en-US" dirty="0"/>
              <a:t>Drop your image here</a:t>
            </a:r>
          </a:p>
        </p:txBody>
      </p:sp>
      <p:sp>
        <p:nvSpPr>
          <p:cNvPr id="24" name="Рисунок 4"/>
          <p:cNvSpPr>
            <a:spLocks noGrp="1"/>
          </p:cNvSpPr>
          <p:nvPr>
            <p:ph type="pic" sz="quarter" idx="47" hasCustomPrompt="1"/>
          </p:nvPr>
        </p:nvSpPr>
        <p:spPr>
          <a:xfrm>
            <a:off x="9718903" y="975054"/>
            <a:ext cx="1440347" cy="902515"/>
          </a:xfrm>
          <a:noFill/>
        </p:spPr>
        <p:txBody>
          <a:bodyPr anchor="ctr"/>
          <a:lstStyle>
            <a:lvl1pPr marL="0" marR="0" indent="0" algn="ctr" defTabSz="447203" rtl="0" eaLnBrk="1" fontAlgn="auto" latinLnBrk="0" hangingPunct="1">
              <a:lnSpc>
                <a:spcPct val="150000"/>
              </a:lnSpc>
              <a:spcBef>
                <a:spcPts val="992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lvl1pPr>
          </a:lstStyle>
          <a:p>
            <a:r>
              <a:rPr lang="en-US" dirty="0"/>
              <a:t>Drop your image here</a:t>
            </a:r>
          </a:p>
        </p:txBody>
      </p:sp>
      <p:sp>
        <p:nvSpPr>
          <p:cNvPr id="25" name="Рисунок 4"/>
          <p:cNvSpPr>
            <a:spLocks noGrp="1"/>
          </p:cNvSpPr>
          <p:nvPr>
            <p:ph type="pic" sz="quarter" idx="48" hasCustomPrompt="1"/>
          </p:nvPr>
        </p:nvSpPr>
        <p:spPr>
          <a:xfrm>
            <a:off x="9718902" y="2982724"/>
            <a:ext cx="1439144" cy="902515"/>
          </a:xfrm>
          <a:noFill/>
        </p:spPr>
        <p:txBody>
          <a:bodyPr anchor="ctr"/>
          <a:lstStyle>
            <a:lvl1pPr marL="0" marR="0" indent="0" algn="ctr" defTabSz="447203" rtl="0" eaLnBrk="1" fontAlgn="auto" latinLnBrk="0" hangingPunct="1">
              <a:lnSpc>
                <a:spcPct val="150000"/>
              </a:lnSpc>
              <a:spcBef>
                <a:spcPts val="992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lvl1pPr>
          </a:lstStyle>
          <a:p>
            <a:r>
              <a:rPr lang="en-US" dirty="0"/>
              <a:t>Drop your image here</a:t>
            </a:r>
          </a:p>
        </p:txBody>
      </p:sp>
      <p:sp>
        <p:nvSpPr>
          <p:cNvPr id="29" name="Рисунок 4"/>
          <p:cNvSpPr>
            <a:spLocks noGrp="1"/>
          </p:cNvSpPr>
          <p:nvPr>
            <p:ph type="pic" sz="quarter" idx="49" hasCustomPrompt="1"/>
          </p:nvPr>
        </p:nvSpPr>
        <p:spPr>
          <a:xfrm>
            <a:off x="9718903" y="1979287"/>
            <a:ext cx="1440347" cy="901719"/>
          </a:xfrm>
          <a:noFill/>
        </p:spPr>
        <p:txBody>
          <a:bodyPr anchor="ctr"/>
          <a:lstStyle>
            <a:lvl1pPr marL="0" marR="0" indent="0" algn="ctr" defTabSz="447203" rtl="0" eaLnBrk="1" fontAlgn="auto" latinLnBrk="0" hangingPunct="1">
              <a:lnSpc>
                <a:spcPct val="150000"/>
              </a:lnSpc>
              <a:spcBef>
                <a:spcPts val="992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lvl1pPr>
          </a:lstStyle>
          <a:p>
            <a:r>
              <a:rPr lang="en-US" dirty="0"/>
              <a:t>Drop your image here</a:t>
            </a:r>
          </a:p>
        </p:txBody>
      </p:sp>
      <p:sp>
        <p:nvSpPr>
          <p:cNvPr id="30" name="Рисунок 4"/>
          <p:cNvSpPr>
            <a:spLocks noGrp="1"/>
          </p:cNvSpPr>
          <p:nvPr>
            <p:ph type="pic" sz="quarter" idx="50" hasCustomPrompt="1"/>
          </p:nvPr>
        </p:nvSpPr>
        <p:spPr>
          <a:xfrm>
            <a:off x="9718903" y="3986957"/>
            <a:ext cx="1439143" cy="901718"/>
          </a:xfrm>
          <a:noFill/>
        </p:spPr>
        <p:txBody>
          <a:bodyPr anchor="ctr"/>
          <a:lstStyle>
            <a:lvl1pPr marL="0" marR="0" indent="0" algn="ctr" defTabSz="447203" rtl="0" eaLnBrk="1" fontAlgn="auto" latinLnBrk="0" hangingPunct="1">
              <a:lnSpc>
                <a:spcPct val="150000"/>
              </a:lnSpc>
              <a:spcBef>
                <a:spcPts val="992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lvl1pPr>
          </a:lstStyle>
          <a:p>
            <a:r>
              <a:rPr lang="en-US" dirty="0"/>
              <a:t>Drop your image here</a:t>
            </a:r>
          </a:p>
        </p:txBody>
      </p:sp>
      <p:sp>
        <p:nvSpPr>
          <p:cNvPr id="31" name="Рисунок 4"/>
          <p:cNvSpPr>
            <a:spLocks noGrp="1"/>
          </p:cNvSpPr>
          <p:nvPr>
            <p:ph type="pic" sz="quarter" idx="51" hasCustomPrompt="1"/>
          </p:nvPr>
        </p:nvSpPr>
        <p:spPr>
          <a:xfrm>
            <a:off x="9719622" y="4990392"/>
            <a:ext cx="1439143" cy="901718"/>
          </a:xfrm>
          <a:noFill/>
        </p:spPr>
        <p:txBody>
          <a:bodyPr anchor="ctr"/>
          <a:lstStyle>
            <a:lvl1pPr marL="0" marR="0" indent="0" algn="ctr" defTabSz="447203" rtl="0" eaLnBrk="1" fontAlgn="auto" latinLnBrk="0" hangingPunct="1">
              <a:lnSpc>
                <a:spcPct val="150000"/>
              </a:lnSpc>
              <a:spcBef>
                <a:spcPts val="992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lvl1pPr>
          </a:lstStyle>
          <a:p>
            <a:r>
              <a:rPr lang="en-US" dirty="0"/>
              <a:t>Drop your image here</a:t>
            </a:r>
          </a:p>
        </p:txBody>
      </p:sp>
      <p:sp>
        <p:nvSpPr>
          <p:cNvPr id="32" name="Заголовок 17"/>
          <p:cNvSpPr>
            <a:spLocks noGrp="1"/>
          </p:cNvSpPr>
          <p:nvPr>
            <p:ph type="title" hasCustomPrompt="1"/>
          </p:nvPr>
        </p:nvSpPr>
        <p:spPr>
          <a:xfrm>
            <a:off x="5375426" y="-1"/>
            <a:ext cx="1449215" cy="6857999"/>
          </a:xfrm>
          <a:prstGeom prst="rect">
            <a:avLst/>
          </a:prstGeom>
        </p:spPr>
        <p:txBody>
          <a:bodyPr vert="vert270" lIns="91440" tIns="45720" rIns="0" bIns="45720" rtlCol="0" anchor="ctr">
            <a:normAutofit/>
          </a:bodyPr>
          <a:lstStyle>
            <a:lvl1pPr algn="ctr">
              <a:defRPr sz="7666"/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33" name="Текст 7"/>
          <p:cNvSpPr>
            <a:spLocks noGrp="1"/>
          </p:cNvSpPr>
          <p:nvPr>
            <p:ph type="body" sz="quarter" idx="42" hasCustomPrompt="1"/>
          </p:nvPr>
        </p:nvSpPr>
        <p:spPr>
          <a:xfrm>
            <a:off x="1066807" y="3248026"/>
            <a:ext cx="3597396" cy="2358074"/>
          </a:xfrm>
        </p:spPr>
        <p:txBody>
          <a:bodyPr>
            <a:normAutofit/>
          </a:bodyPr>
          <a:lstStyle>
            <a:lvl1pPr algn="l">
              <a:lnSpc>
                <a:spcPct val="150000"/>
              </a:lnSpc>
              <a:defRPr sz="1000" baseline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en-US" dirty="0"/>
              <a:t>Stars are created within galaxies from a reserve of cold gas that forms into giant molecular clouds. Some galaxies have been observed to form stars at an exceptional rate, known as a starburst. Should they continue to do so, however, they would consume their reserve of gas in a time frame lower than the lifespan of the galaxy. Stars are created within galaxies from a reserve of cold gas that forms into giant molecular clouds. </a:t>
            </a:r>
          </a:p>
        </p:txBody>
      </p:sp>
      <p:sp>
        <p:nvSpPr>
          <p:cNvPr id="35" name="Текст 7"/>
          <p:cNvSpPr>
            <a:spLocks noGrp="1"/>
          </p:cNvSpPr>
          <p:nvPr>
            <p:ph type="body" sz="quarter" idx="43" hasCustomPrompt="1"/>
          </p:nvPr>
        </p:nvSpPr>
        <p:spPr>
          <a:xfrm>
            <a:off x="1066806" y="1260092"/>
            <a:ext cx="3597395" cy="1808546"/>
          </a:xfrm>
        </p:spPr>
        <p:txBody>
          <a:bodyPr anchor="b">
            <a:noAutofit/>
          </a:bodyPr>
          <a:lstStyle>
            <a:lvl1pPr algn="l">
              <a:lnSpc>
                <a:spcPct val="150000"/>
              </a:lnSpc>
              <a:defRPr sz="2133" b="1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36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136314" y="179388"/>
            <a:ext cx="708023" cy="361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802" b="1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7" name="Текст 7"/>
          <p:cNvSpPr>
            <a:spLocks noGrp="1"/>
          </p:cNvSpPr>
          <p:nvPr>
            <p:ph type="body" sz="quarter" idx="52" hasCustomPrompt="1"/>
          </p:nvPr>
        </p:nvSpPr>
        <p:spPr>
          <a:xfrm>
            <a:off x="9113520" y="179388"/>
            <a:ext cx="2022792" cy="361949"/>
          </a:xfrm>
        </p:spPr>
        <p:txBody>
          <a:bodyPr anchor="ctr">
            <a:normAutofit/>
          </a:bodyPr>
          <a:lstStyle>
            <a:lvl1pPr algn="r">
              <a:lnSpc>
                <a:spcPct val="150000"/>
              </a:lnSpc>
              <a:defRPr sz="802" b="1" spc="100" baseline="0">
                <a:solidFill>
                  <a:schemeClr val="tx1"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 err="1"/>
              <a:t>www.yourcompany.com</a:t>
            </a:r>
            <a:endParaRPr lang="en-US" dirty="0"/>
          </a:p>
        </p:txBody>
      </p:sp>
      <p:sp>
        <p:nvSpPr>
          <p:cNvPr id="26" name="Freeform 13"/>
          <p:cNvSpPr>
            <a:spLocks noEditPoints="1"/>
          </p:cNvSpPr>
          <p:nvPr/>
        </p:nvSpPr>
        <p:spPr bwMode="auto">
          <a:xfrm>
            <a:off x="364765" y="6179530"/>
            <a:ext cx="133472" cy="180662"/>
          </a:xfrm>
          <a:custGeom>
            <a:avLst/>
            <a:gdLst>
              <a:gd name="T0" fmla="*/ 44 w 88"/>
              <a:gd name="T1" fmla="*/ 0 h 128"/>
              <a:gd name="T2" fmla="*/ 0 w 88"/>
              <a:gd name="T3" fmla="*/ 44 h 128"/>
              <a:gd name="T4" fmla="*/ 0 w 88"/>
              <a:gd name="T5" fmla="*/ 84 h 128"/>
              <a:gd name="T6" fmla="*/ 44 w 88"/>
              <a:gd name="T7" fmla="*/ 128 h 128"/>
              <a:gd name="T8" fmla="*/ 88 w 88"/>
              <a:gd name="T9" fmla="*/ 84 h 128"/>
              <a:gd name="T10" fmla="*/ 88 w 88"/>
              <a:gd name="T11" fmla="*/ 44 h 128"/>
              <a:gd name="T12" fmla="*/ 44 w 88"/>
              <a:gd name="T13" fmla="*/ 0 h 128"/>
              <a:gd name="T14" fmla="*/ 80 w 88"/>
              <a:gd name="T15" fmla="*/ 84 h 128"/>
              <a:gd name="T16" fmla="*/ 44 w 88"/>
              <a:gd name="T17" fmla="*/ 120 h 128"/>
              <a:gd name="T18" fmla="*/ 8 w 88"/>
              <a:gd name="T19" fmla="*/ 84 h 128"/>
              <a:gd name="T20" fmla="*/ 8 w 88"/>
              <a:gd name="T21" fmla="*/ 44 h 128"/>
              <a:gd name="T22" fmla="*/ 44 w 88"/>
              <a:gd name="T23" fmla="*/ 8 h 128"/>
              <a:gd name="T24" fmla="*/ 80 w 88"/>
              <a:gd name="T25" fmla="*/ 44 h 128"/>
              <a:gd name="T26" fmla="*/ 80 w 88"/>
              <a:gd name="T27" fmla="*/ 84 h 128"/>
              <a:gd name="T28" fmla="*/ 44 w 88"/>
              <a:gd name="T29" fmla="*/ 28 h 128"/>
              <a:gd name="T30" fmla="*/ 40 w 88"/>
              <a:gd name="T31" fmla="*/ 32 h 128"/>
              <a:gd name="T32" fmla="*/ 40 w 88"/>
              <a:gd name="T33" fmla="*/ 48 h 128"/>
              <a:gd name="T34" fmla="*/ 44 w 88"/>
              <a:gd name="T35" fmla="*/ 52 h 128"/>
              <a:gd name="T36" fmla="*/ 48 w 88"/>
              <a:gd name="T37" fmla="*/ 48 h 128"/>
              <a:gd name="T38" fmla="*/ 48 w 88"/>
              <a:gd name="T39" fmla="*/ 32 h 128"/>
              <a:gd name="T40" fmla="*/ 44 w 88"/>
              <a:gd name="T41" fmla="*/ 28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88" h="128">
                <a:moveTo>
                  <a:pt x="44" y="0"/>
                </a:moveTo>
                <a:cubicBezTo>
                  <a:pt x="20" y="0"/>
                  <a:pt x="0" y="20"/>
                  <a:pt x="0" y="44"/>
                </a:cubicBezTo>
                <a:cubicBezTo>
                  <a:pt x="0" y="84"/>
                  <a:pt x="0" y="84"/>
                  <a:pt x="0" y="84"/>
                </a:cubicBezTo>
                <a:cubicBezTo>
                  <a:pt x="0" y="108"/>
                  <a:pt x="20" y="128"/>
                  <a:pt x="44" y="128"/>
                </a:cubicBezTo>
                <a:cubicBezTo>
                  <a:pt x="68" y="128"/>
                  <a:pt x="88" y="108"/>
                  <a:pt x="88" y="84"/>
                </a:cubicBezTo>
                <a:cubicBezTo>
                  <a:pt x="88" y="44"/>
                  <a:pt x="88" y="44"/>
                  <a:pt x="88" y="44"/>
                </a:cubicBezTo>
                <a:cubicBezTo>
                  <a:pt x="88" y="20"/>
                  <a:pt x="68" y="0"/>
                  <a:pt x="44" y="0"/>
                </a:cubicBezTo>
                <a:close/>
                <a:moveTo>
                  <a:pt x="80" y="84"/>
                </a:moveTo>
                <a:cubicBezTo>
                  <a:pt x="80" y="104"/>
                  <a:pt x="64" y="120"/>
                  <a:pt x="44" y="120"/>
                </a:cubicBezTo>
                <a:cubicBezTo>
                  <a:pt x="24" y="120"/>
                  <a:pt x="8" y="104"/>
                  <a:pt x="8" y="84"/>
                </a:cubicBezTo>
                <a:cubicBezTo>
                  <a:pt x="8" y="44"/>
                  <a:pt x="8" y="44"/>
                  <a:pt x="8" y="44"/>
                </a:cubicBezTo>
                <a:cubicBezTo>
                  <a:pt x="8" y="24"/>
                  <a:pt x="24" y="8"/>
                  <a:pt x="44" y="8"/>
                </a:cubicBezTo>
                <a:cubicBezTo>
                  <a:pt x="64" y="8"/>
                  <a:pt x="80" y="24"/>
                  <a:pt x="80" y="44"/>
                </a:cubicBezTo>
                <a:lnTo>
                  <a:pt x="80" y="84"/>
                </a:lnTo>
                <a:close/>
                <a:moveTo>
                  <a:pt x="44" y="28"/>
                </a:moveTo>
                <a:cubicBezTo>
                  <a:pt x="42" y="28"/>
                  <a:pt x="40" y="30"/>
                  <a:pt x="40" y="32"/>
                </a:cubicBezTo>
                <a:cubicBezTo>
                  <a:pt x="40" y="48"/>
                  <a:pt x="40" y="48"/>
                  <a:pt x="40" y="48"/>
                </a:cubicBezTo>
                <a:cubicBezTo>
                  <a:pt x="40" y="50"/>
                  <a:pt x="42" y="52"/>
                  <a:pt x="44" y="52"/>
                </a:cubicBezTo>
                <a:cubicBezTo>
                  <a:pt x="46" y="52"/>
                  <a:pt x="48" y="50"/>
                  <a:pt x="48" y="48"/>
                </a:cubicBezTo>
                <a:cubicBezTo>
                  <a:pt x="48" y="32"/>
                  <a:pt x="48" y="32"/>
                  <a:pt x="48" y="32"/>
                </a:cubicBezTo>
                <a:cubicBezTo>
                  <a:pt x="48" y="30"/>
                  <a:pt x="46" y="28"/>
                  <a:pt x="44" y="28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70000"/>
            </a:schemeClr>
          </a:solidFill>
          <a:ln>
            <a:noFill/>
          </a:ln>
        </p:spPr>
        <p:txBody>
          <a:bodyPr vert="horz" wrap="square" lIns="45835" tIns="22918" rIns="45835" bIns="22918" numCol="1" anchor="t" anchorCtr="0" compatLnSpc="1">
            <a:prstTxWarp prst="textNoShape">
              <a:avLst/>
            </a:prstTxWarp>
          </a:bodyPr>
          <a:lstStyle/>
          <a:p>
            <a:endParaRPr lang="en-US" sz="902">
              <a:solidFill>
                <a:schemeClr val="tx1"/>
              </a:solidFill>
            </a:endParaRPr>
          </a:p>
        </p:txBody>
      </p:sp>
      <p:sp>
        <p:nvSpPr>
          <p:cNvPr id="34" name="Текст 7"/>
          <p:cNvSpPr>
            <a:spLocks noGrp="1"/>
          </p:cNvSpPr>
          <p:nvPr>
            <p:ph type="body" sz="quarter" idx="53" hasCustomPrompt="1"/>
          </p:nvPr>
        </p:nvSpPr>
        <p:spPr>
          <a:xfrm rot="16200000">
            <a:off x="-117115" y="5147945"/>
            <a:ext cx="1092838" cy="16121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600" b="1" spc="0" baseline="0">
                <a:solidFill>
                  <a:schemeClr val="tx1">
                    <a:alpha val="2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DISCOVER</a:t>
            </a:r>
          </a:p>
        </p:txBody>
      </p:sp>
      <p:cxnSp>
        <p:nvCxnSpPr>
          <p:cNvPr id="39" name="Прямая соединительная линия 17"/>
          <p:cNvCxnSpPr/>
          <p:nvPr/>
        </p:nvCxnSpPr>
        <p:spPr>
          <a:xfrm flipH="1">
            <a:off x="3220608" y="1"/>
            <a:ext cx="1" cy="53666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Прямая соединительная линия 18"/>
          <p:cNvCxnSpPr/>
          <p:nvPr/>
        </p:nvCxnSpPr>
        <p:spPr>
          <a:xfrm>
            <a:off x="8975893" y="6317275"/>
            <a:ext cx="0" cy="540725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920085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4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4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4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4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4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32" grpId="0"/>
    </p:bldLst>
  </p:timing>
  <p:hf sldNum="0" hdr="0" ft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sic_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Прямоугольник 36"/>
          <p:cNvSpPr/>
          <p:nvPr/>
        </p:nvSpPr>
        <p:spPr>
          <a:xfrm>
            <a:off x="7536414" y="721854"/>
            <a:ext cx="1440348" cy="5414294"/>
          </a:xfrm>
          <a:prstGeom prst="rect">
            <a:avLst/>
          </a:prstGeom>
          <a:solidFill>
            <a:schemeClr val="tx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2"/>
          </a:p>
        </p:txBody>
      </p:sp>
      <p:cxnSp>
        <p:nvCxnSpPr>
          <p:cNvPr id="10" name="Прямая соединительная линия 9"/>
          <p:cNvCxnSpPr/>
          <p:nvPr/>
        </p:nvCxnSpPr>
        <p:spPr>
          <a:xfrm>
            <a:off x="8256922" y="-17827"/>
            <a:ext cx="0" cy="1100209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/>
          <p:cNvCxnSpPr/>
          <p:nvPr/>
        </p:nvCxnSpPr>
        <p:spPr>
          <a:xfrm flipH="1">
            <a:off x="6096000" y="5594956"/>
            <a:ext cx="884" cy="126304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единительная линия 14"/>
          <p:cNvCxnSpPr/>
          <p:nvPr/>
        </p:nvCxnSpPr>
        <p:spPr>
          <a:xfrm flipH="1">
            <a:off x="3218910" y="6678276"/>
            <a:ext cx="884" cy="541191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15"/>
          <p:cNvCxnSpPr/>
          <p:nvPr/>
        </p:nvCxnSpPr>
        <p:spPr>
          <a:xfrm>
            <a:off x="334610" y="1263840"/>
            <a:ext cx="0" cy="1082381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единительная линия 17"/>
          <p:cNvCxnSpPr/>
          <p:nvPr/>
        </p:nvCxnSpPr>
        <p:spPr>
          <a:xfrm>
            <a:off x="8976776" y="6316810"/>
            <a:ext cx="0" cy="541191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Текст 7"/>
          <p:cNvSpPr>
            <a:spLocks noGrp="1"/>
          </p:cNvSpPr>
          <p:nvPr>
            <p:ph type="body" sz="quarter" idx="38" hasCustomPrompt="1"/>
          </p:nvPr>
        </p:nvSpPr>
        <p:spPr>
          <a:xfrm>
            <a:off x="6816576" y="2346222"/>
            <a:ext cx="4322647" cy="2707545"/>
          </a:xfrm>
        </p:spPr>
        <p:txBody>
          <a:bodyPr>
            <a:normAutofit/>
          </a:bodyPr>
          <a:lstStyle>
            <a:lvl1pPr algn="l">
              <a:lnSpc>
                <a:spcPct val="150000"/>
              </a:lnSpc>
              <a:defRPr sz="1000" baseline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en-US" dirty="0"/>
              <a:t>Stars are created within galaxies from a reserve of cold gas that forms into giant molecular clouds. Some galaxies have been observed to form stars at an exceptional rate, known as a starburst. Should they continue to do so, however, they would consume their reserve of gas in a time frame lower than the lifespan of the galaxy. Stars are created within galaxies from a reserve of cold gas that forms into giant molecular clouds. </a:t>
            </a:r>
          </a:p>
        </p:txBody>
      </p:sp>
      <p:sp>
        <p:nvSpPr>
          <p:cNvPr id="17" name="Текст 7"/>
          <p:cNvSpPr>
            <a:spLocks noGrp="1"/>
          </p:cNvSpPr>
          <p:nvPr>
            <p:ph type="body" sz="quarter" idx="39" hasCustomPrompt="1"/>
          </p:nvPr>
        </p:nvSpPr>
        <p:spPr>
          <a:xfrm>
            <a:off x="1055988" y="1629642"/>
            <a:ext cx="4319438" cy="3243462"/>
          </a:xfrm>
        </p:spPr>
        <p:txBody>
          <a:bodyPr anchor="b">
            <a:normAutofit/>
          </a:bodyPr>
          <a:lstStyle>
            <a:lvl1pPr algn="ctr">
              <a:lnSpc>
                <a:spcPct val="150000"/>
              </a:lnSpc>
              <a:defRPr sz="1604" b="1" baseline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r>
              <a:rPr lang="en-US" dirty="0"/>
              <a:t>Should they continue to do so, however, they would consume their reserve of gas in a time frame lower than the lifespan of the galaxy. Stars are created within galaxies from a reserve of cold gas that forms into giant molecular clouds. </a:t>
            </a:r>
          </a:p>
        </p:txBody>
      </p:sp>
      <p:sp>
        <p:nvSpPr>
          <p:cNvPr id="19" name="Текст 7"/>
          <p:cNvSpPr>
            <a:spLocks noGrp="1"/>
          </p:cNvSpPr>
          <p:nvPr>
            <p:ph type="body" sz="quarter" idx="40" hasCustomPrompt="1"/>
          </p:nvPr>
        </p:nvSpPr>
        <p:spPr>
          <a:xfrm>
            <a:off x="1059273" y="5233634"/>
            <a:ext cx="4315496" cy="902515"/>
          </a:xfrm>
        </p:spPr>
        <p:txBody>
          <a:bodyPr>
            <a:normAutofit/>
          </a:bodyPr>
          <a:lstStyle>
            <a:lvl1pPr algn="ctr">
              <a:lnSpc>
                <a:spcPct val="150000"/>
              </a:lnSpc>
              <a:defRPr sz="802" baseline="0">
                <a:solidFill>
                  <a:schemeClr val="tx1">
                    <a:lumMod val="95000"/>
                    <a:lumOff val="5000"/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en-US" dirty="0"/>
              <a:t>Should they continue to do so, however, they would consume their reserve of gas in a time frame lower than the lifespan of the galaxy. Stars are created within galaxies from a reserve of cold gas that forms into giant molecular clouds. </a:t>
            </a:r>
          </a:p>
        </p:txBody>
      </p:sp>
      <p:sp>
        <p:nvSpPr>
          <p:cNvPr id="23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136314" y="179388"/>
            <a:ext cx="708023" cy="361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802" b="1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6" name="Текст 7"/>
          <p:cNvSpPr>
            <a:spLocks noGrp="1"/>
          </p:cNvSpPr>
          <p:nvPr>
            <p:ph type="body" sz="quarter" idx="46" hasCustomPrompt="1"/>
          </p:nvPr>
        </p:nvSpPr>
        <p:spPr>
          <a:xfrm>
            <a:off x="9113520" y="179388"/>
            <a:ext cx="2022792" cy="361949"/>
          </a:xfrm>
        </p:spPr>
        <p:txBody>
          <a:bodyPr anchor="ctr">
            <a:normAutofit/>
          </a:bodyPr>
          <a:lstStyle>
            <a:lvl1pPr algn="r">
              <a:lnSpc>
                <a:spcPct val="150000"/>
              </a:lnSpc>
              <a:defRPr sz="802" b="1" spc="100" baseline="0">
                <a:solidFill>
                  <a:schemeClr val="tx1"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 err="1"/>
              <a:t>www.yourcompany.com</a:t>
            </a:r>
            <a:endParaRPr lang="en-US" dirty="0"/>
          </a:p>
        </p:txBody>
      </p:sp>
      <p:sp>
        <p:nvSpPr>
          <p:cNvPr id="27" name="Текст 7"/>
          <p:cNvSpPr>
            <a:spLocks noGrp="1"/>
          </p:cNvSpPr>
          <p:nvPr>
            <p:ph type="body" sz="quarter" idx="47" hasCustomPrompt="1"/>
          </p:nvPr>
        </p:nvSpPr>
        <p:spPr>
          <a:xfrm>
            <a:off x="337016" y="179388"/>
            <a:ext cx="1014264" cy="36194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1000" b="1" spc="300" baseline="0">
                <a:solidFill>
                  <a:schemeClr val="tx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EVA</a:t>
            </a:r>
          </a:p>
        </p:txBody>
      </p:sp>
      <p:sp>
        <p:nvSpPr>
          <p:cNvPr id="24" name="Freeform 13"/>
          <p:cNvSpPr>
            <a:spLocks noEditPoints="1"/>
          </p:cNvSpPr>
          <p:nvPr/>
        </p:nvSpPr>
        <p:spPr bwMode="auto">
          <a:xfrm>
            <a:off x="364765" y="6179530"/>
            <a:ext cx="133472" cy="180662"/>
          </a:xfrm>
          <a:custGeom>
            <a:avLst/>
            <a:gdLst>
              <a:gd name="T0" fmla="*/ 44 w 88"/>
              <a:gd name="T1" fmla="*/ 0 h 128"/>
              <a:gd name="T2" fmla="*/ 0 w 88"/>
              <a:gd name="T3" fmla="*/ 44 h 128"/>
              <a:gd name="T4" fmla="*/ 0 w 88"/>
              <a:gd name="T5" fmla="*/ 84 h 128"/>
              <a:gd name="T6" fmla="*/ 44 w 88"/>
              <a:gd name="T7" fmla="*/ 128 h 128"/>
              <a:gd name="T8" fmla="*/ 88 w 88"/>
              <a:gd name="T9" fmla="*/ 84 h 128"/>
              <a:gd name="T10" fmla="*/ 88 w 88"/>
              <a:gd name="T11" fmla="*/ 44 h 128"/>
              <a:gd name="T12" fmla="*/ 44 w 88"/>
              <a:gd name="T13" fmla="*/ 0 h 128"/>
              <a:gd name="T14" fmla="*/ 80 w 88"/>
              <a:gd name="T15" fmla="*/ 84 h 128"/>
              <a:gd name="T16" fmla="*/ 44 w 88"/>
              <a:gd name="T17" fmla="*/ 120 h 128"/>
              <a:gd name="T18" fmla="*/ 8 w 88"/>
              <a:gd name="T19" fmla="*/ 84 h 128"/>
              <a:gd name="T20" fmla="*/ 8 w 88"/>
              <a:gd name="T21" fmla="*/ 44 h 128"/>
              <a:gd name="T22" fmla="*/ 44 w 88"/>
              <a:gd name="T23" fmla="*/ 8 h 128"/>
              <a:gd name="T24" fmla="*/ 80 w 88"/>
              <a:gd name="T25" fmla="*/ 44 h 128"/>
              <a:gd name="T26" fmla="*/ 80 w 88"/>
              <a:gd name="T27" fmla="*/ 84 h 128"/>
              <a:gd name="T28" fmla="*/ 44 w 88"/>
              <a:gd name="T29" fmla="*/ 28 h 128"/>
              <a:gd name="T30" fmla="*/ 40 w 88"/>
              <a:gd name="T31" fmla="*/ 32 h 128"/>
              <a:gd name="T32" fmla="*/ 40 w 88"/>
              <a:gd name="T33" fmla="*/ 48 h 128"/>
              <a:gd name="T34" fmla="*/ 44 w 88"/>
              <a:gd name="T35" fmla="*/ 52 h 128"/>
              <a:gd name="T36" fmla="*/ 48 w 88"/>
              <a:gd name="T37" fmla="*/ 48 h 128"/>
              <a:gd name="T38" fmla="*/ 48 w 88"/>
              <a:gd name="T39" fmla="*/ 32 h 128"/>
              <a:gd name="T40" fmla="*/ 44 w 88"/>
              <a:gd name="T41" fmla="*/ 28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88" h="128">
                <a:moveTo>
                  <a:pt x="44" y="0"/>
                </a:moveTo>
                <a:cubicBezTo>
                  <a:pt x="20" y="0"/>
                  <a:pt x="0" y="20"/>
                  <a:pt x="0" y="44"/>
                </a:cubicBezTo>
                <a:cubicBezTo>
                  <a:pt x="0" y="84"/>
                  <a:pt x="0" y="84"/>
                  <a:pt x="0" y="84"/>
                </a:cubicBezTo>
                <a:cubicBezTo>
                  <a:pt x="0" y="108"/>
                  <a:pt x="20" y="128"/>
                  <a:pt x="44" y="128"/>
                </a:cubicBezTo>
                <a:cubicBezTo>
                  <a:pt x="68" y="128"/>
                  <a:pt x="88" y="108"/>
                  <a:pt x="88" y="84"/>
                </a:cubicBezTo>
                <a:cubicBezTo>
                  <a:pt x="88" y="44"/>
                  <a:pt x="88" y="44"/>
                  <a:pt x="88" y="44"/>
                </a:cubicBezTo>
                <a:cubicBezTo>
                  <a:pt x="88" y="20"/>
                  <a:pt x="68" y="0"/>
                  <a:pt x="44" y="0"/>
                </a:cubicBezTo>
                <a:close/>
                <a:moveTo>
                  <a:pt x="80" y="84"/>
                </a:moveTo>
                <a:cubicBezTo>
                  <a:pt x="80" y="104"/>
                  <a:pt x="64" y="120"/>
                  <a:pt x="44" y="120"/>
                </a:cubicBezTo>
                <a:cubicBezTo>
                  <a:pt x="24" y="120"/>
                  <a:pt x="8" y="104"/>
                  <a:pt x="8" y="84"/>
                </a:cubicBezTo>
                <a:cubicBezTo>
                  <a:pt x="8" y="44"/>
                  <a:pt x="8" y="44"/>
                  <a:pt x="8" y="44"/>
                </a:cubicBezTo>
                <a:cubicBezTo>
                  <a:pt x="8" y="24"/>
                  <a:pt x="24" y="8"/>
                  <a:pt x="44" y="8"/>
                </a:cubicBezTo>
                <a:cubicBezTo>
                  <a:pt x="64" y="8"/>
                  <a:pt x="80" y="24"/>
                  <a:pt x="80" y="44"/>
                </a:cubicBezTo>
                <a:lnTo>
                  <a:pt x="80" y="84"/>
                </a:lnTo>
                <a:close/>
                <a:moveTo>
                  <a:pt x="44" y="28"/>
                </a:moveTo>
                <a:cubicBezTo>
                  <a:pt x="42" y="28"/>
                  <a:pt x="40" y="30"/>
                  <a:pt x="40" y="32"/>
                </a:cubicBezTo>
                <a:cubicBezTo>
                  <a:pt x="40" y="48"/>
                  <a:pt x="40" y="48"/>
                  <a:pt x="40" y="48"/>
                </a:cubicBezTo>
                <a:cubicBezTo>
                  <a:pt x="40" y="50"/>
                  <a:pt x="42" y="52"/>
                  <a:pt x="44" y="52"/>
                </a:cubicBezTo>
                <a:cubicBezTo>
                  <a:pt x="46" y="52"/>
                  <a:pt x="48" y="50"/>
                  <a:pt x="48" y="48"/>
                </a:cubicBezTo>
                <a:cubicBezTo>
                  <a:pt x="48" y="32"/>
                  <a:pt x="48" y="32"/>
                  <a:pt x="48" y="32"/>
                </a:cubicBezTo>
                <a:cubicBezTo>
                  <a:pt x="48" y="30"/>
                  <a:pt x="46" y="28"/>
                  <a:pt x="44" y="28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70000"/>
            </a:schemeClr>
          </a:solidFill>
          <a:ln>
            <a:noFill/>
          </a:ln>
        </p:spPr>
        <p:txBody>
          <a:bodyPr vert="horz" wrap="square" lIns="45835" tIns="22918" rIns="45835" bIns="22918" numCol="1" anchor="t" anchorCtr="0" compatLnSpc="1">
            <a:prstTxWarp prst="textNoShape">
              <a:avLst/>
            </a:prstTxWarp>
          </a:bodyPr>
          <a:lstStyle/>
          <a:p>
            <a:endParaRPr lang="en-US" sz="902">
              <a:solidFill>
                <a:schemeClr val="tx1"/>
              </a:solidFill>
            </a:endParaRPr>
          </a:p>
        </p:txBody>
      </p:sp>
      <p:sp>
        <p:nvSpPr>
          <p:cNvPr id="25" name="Текст 7"/>
          <p:cNvSpPr>
            <a:spLocks noGrp="1"/>
          </p:cNvSpPr>
          <p:nvPr>
            <p:ph type="body" sz="quarter" idx="42" hasCustomPrompt="1"/>
          </p:nvPr>
        </p:nvSpPr>
        <p:spPr>
          <a:xfrm rot="16200000">
            <a:off x="-117115" y="5147945"/>
            <a:ext cx="1092838" cy="16121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600" b="1" spc="0" baseline="0">
                <a:solidFill>
                  <a:schemeClr val="tx1">
                    <a:alpha val="2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DISCOVER</a:t>
            </a:r>
          </a:p>
        </p:txBody>
      </p:sp>
    </p:spTree>
    <p:extLst>
      <p:ext uri="{BB962C8B-B14F-4D97-AF65-F5344CB8AC3E}">
        <p14:creationId xmlns:p14="http://schemas.microsoft.com/office/powerpoint/2010/main" val="336203919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4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4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4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4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4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4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4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4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4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4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4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4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4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4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  <p:hf sldNum="0" hdr="0" ft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sic_16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Рисунок 4"/>
          <p:cNvSpPr>
            <a:spLocks noGrp="1"/>
          </p:cNvSpPr>
          <p:nvPr>
            <p:ph type="pic" sz="quarter" idx="18" hasCustomPrompt="1"/>
          </p:nvPr>
        </p:nvSpPr>
        <p:spPr>
          <a:xfrm>
            <a:off x="6816577" y="2"/>
            <a:ext cx="3600467" cy="6857999"/>
          </a:xfrm>
          <a:solidFill>
            <a:schemeClr val="tx1">
              <a:alpha val="10000"/>
            </a:schemeClr>
          </a:solidFill>
        </p:spPr>
        <p:txBody>
          <a:bodyPr anchor="ctr"/>
          <a:lstStyle>
            <a:lvl1pPr marL="0" marR="0" indent="0" algn="ctr" defTabSz="447203" rtl="0" eaLnBrk="1" fontAlgn="auto" latinLnBrk="0" hangingPunct="1">
              <a:lnSpc>
                <a:spcPct val="150000"/>
              </a:lnSpc>
              <a:spcBef>
                <a:spcPts val="992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lvl1pPr>
          </a:lstStyle>
          <a:p>
            <a:r>
              <a:rPr lang="en-US" dirty="0"/>
              <a:t>Drop your image here</a:t>
            </a:r>
          </a:p>
        </p:txBody>
      </p:sp>
      <p:cxnSp>
        <p:nvCxnSpPr>
          <p:cNvPr id="40" name="Прямая соединительная линия 39"/>
          <p:cNvCxnSpPr/>
          <p:nvPr/>
        </p:nvCxnSpPr>
        <p:spPr>
          <a:xfrm>
            <a:off x="6097605" y="0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Прямая соединительная линия 37"/>
          <p:cNvCxnSpPr/>
          <p:nvPr/>
        </p:nvCxnSpPr>
        <p:spPr>
          <a:xfrm flipH="1">
            <a:off x="3206456" y="-18160"/>
            <a:ext cx="19255" cy="6876161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Заголовок 17"/>
          <p:cNvSpPr>
            <a:spLocks noGrp="1"/>
          </p:cNvSpPr>
          <p:nvPr>
            <p:ph type="title" hasCustomPrompt="1"/>
          </p:nvPr>
        </p:nvSpPr>
        <p:spPr>
          <a:xfrm>
            <a:off x="1055988" y="1624368"/>
            <a:ext cx="6479557" cy="180503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>
              <a:lnSpc>
                <a:spcPct val="100000"/>
              </a:lnSpc>
              <a:defRPr sz="7666"/>
            </a:lvl1pPr>
          </a:lstStyle>
          <a:p>
            <a:r>
              <a:rPr lang="en-US" dirty="0"/>
              <a:t>TITLE HERE</a:t>
            </a:r>
          </a:p>
        </p:txBody>
      </p:sp>
      <p:cxnSp>
        <p:nvCxnSpPr>
          <p:cNvPr id="25" name="Прямая соединительная линия 24"/>
          <p:cNvCxnSpPr/>
          <p:nvPr/>
        </p:nvCxnSpPr>
        <p:spPr>
          <a:xfrm flipH="1">
            <a:off x="11856507" y="992450"/>
            <a:ext cx="884" cy="541191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Прямая соединительная линия 25"/>
          <p:cNvCxnSpPr/>
          <p:nvPr/>
        </p:nvCxnSpPr>
        <p:spPr>
          <a:xfrm>
            <a:off x="335763" y="2361783"/>
            <a:ext cx="0" cy="1082381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Прямая соединительная линия 31"/>
          <p:cNvCxnSpPr/>
          <p:nvPr/>
        </p:nvCxnSpPr>
        <p:spPr>
          <a:xfrm flipH="1">
            <a:off x="6098416" y="1228577"/>
            <a:ext cx="884" cy="126304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Текст 7"/>
          <p:cNvSpPr>
            <a:spLocks noGrp="1"/>
          </p:cNvSpPr>
          <p:nvPr>
            <p:ph type="body" sz="quarter" idx="42" hasCustomPrompt="1"/>
          </p:nvPr>
        </p:nvSpPr>
        <p:spPr>
          <a:xfrm>
            <a:off x="1066807" y="4347280"/>
            <a:ext cx="4308621" cy="1623572"/>
          </a:xfrm>
        </p:spPr>
        <p:txBody>
          <a:bodyPr>
            <a:normAutofit/>
          </a:bodyPr>
          <a:lstStyle>
            <a:lvl1pPr algn="l">
              <a:lnSpc>
                <a:spcPct val="150000"/>
              </a:lnSpc>
              <a:defRPr sz="1000" baseline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en-US" dirty="0"/>
              <a:t>Stars are created within galaxies from a reserve of cold gas that forms into giant molecular clouds. Some galaxies have been observed to form stars at an exceptional rate, known as a starburst. Should they continue to do so, however, they would consume their reserve of gas in a time frame lower than the lifespan of the galaxy. Stars are created within galaxies from a reserve of cold gas that forms into giant molecular clouds. </a:t>
            </a:r>
          </a:p>
        </p:txBody>
      </p:sp>
      <p:sp>
        <p:nvSpPr>
          <p:cNvPr id="18" name="Текст 7"/>
          <p:cNvSpPr>
            <a:spLocks noGrp="1"/>
          </p:cNvSpPr>
          <p:nvPr>
            <p:ph type="body" sz="quarter" idx="43" hasCustomPrompt="1"/>
          </p:nvPr>
        </p:nvSpPr>
        <p:spPr>
          <a:xfrm>
            <a:off x="1066805" y="3796538"/>
            <a:ext cx="4308620" cy="349732"/>
          </a:xfrm>
        </p:spPr>
        <p:txBody>
          <a:bodyPr>
            <a:noAutofit/>
          </a:bodyPr>
          <a:lstStyle>
            <a:lvl1pPr algn="l">
              <a:lnSpc>
                <a:spcPct val="150000"/>
              </a:lnSpc>
              <a:defRPr sz="1200" b="1" baseline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SUBTITLE HERE</a:t>
            </a:r>
          </a:p>
        </p:txBody>
      </p:sp>
      <p:sp>
        <p:nvSpPr>
          <p:cNvPr id="20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136314" y="179388"/>
            <a:ext cx="708023" cy="361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802" b="1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7" name="Текст 7"/>
          <p:cNvSpPr>
            <a:spLocks noGrp="1"/>
          </p:cNvSpPr>
          <p:nvPr>
            <p:ph type="body" sz="quarter" idx="47" hasCustomPrompt="1"/>
          </p:nvPr>
        </p:nvSpPr>
        <p:spPr>
          <a:xfrm>
            <a:off x="337016" y="179388"/>
            <a:ext cx="1014264" cy="36194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1000" b="1" spc="300" baseline="0">
                <a:solidFill>
                  <a:schemeClr val="tx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EVA</a:t>
            </a:r>
          </a:p>
        </p:txBody>
      </p:sp>
      <p:sp>
        <p:nvSpPr>
          <p:cNvPr id="28" name="Текст 7"/>
          <p:cNvSpPr>
            <a:spLocks noGrp="1"/>
          </p:cNvSpPr>
          <p:nvPr>
            <p:ph type="body" sz="quarter" idx="44" hasCustomPrompt="1"/>
          </p:nvPr>
        </p:nvSpPr>
        <p:spPr>
          <a:xfrm>
            <a:off x="2644611" y="179388"/>
            <a:ext cx="2022792" cy="361949"/>
          </a:xfrm>
        </p:spPr>
        <p:txBody>
          <a:bodyPr anchor="ctr">
            <a:normAutofit/>
          </a:bodyPr>
          <a:lstStyle>
            <a:lvl1pPr algn="r">
              <a:lnSpc>
                <a:spcPct val="150000"/>
              </a:lnSpc>
              <a:defRPr sz="802" b="1" spc="100" baseline="0">
                <a:solidFill>
                  <a:schemeClr val="tx1"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 err="1"/>
              <a:t>www.yourcompany.com</a:t>
            </a:r>
            <a:endParaRPr lang="en-US" dirty="0"/>
          </a:p>
        </p:txBody>
      </p:sp>
      <p:sp>
        <p:nvSpPr>
          <p:cNvPr id="19" name="Текст 7"/>
          <p:cNvSpPr>
            <a:spLocks noGrp="1"/>
          </p:cNvSpPr>
          <p:nvPr>
            <p:ph type="body" sz="quarter" idx="48" hasCustomPrompt="1"/>
          </p:nvPr>
        </p:nvSpPr>
        <p:spPr>
          <a:xfrm rot="16200000">
            <a:off x="-117115" y="5147945"/>
            <a:ext cx="1092838" cy="16121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600" b="1" spc="0" baseline="0">
                <a:solidFill>
                  <a:schemeClr val="tx1">
                    <a:alpha val="2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DISCOVER</a:t>
            </a:r>
          </a:p>
        </p:txBody>
      </p:sp>
    </p:spTree>
    <p:extLst>
      <p:ext uri="{BB962C8B-B14F-4D97-AF65-F5344CB8AC3E}">
        <p14:creationId xmlns:p14="http://schemas.microsoft.com/office/powerpoint/2010/main" val="31911053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4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4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sldNum="0" hdr="0" ft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sic_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Прямоугольник 36"/>
          <p:cNvSpPr/>
          <p:nvPr/>
        </p:nvSpPr>
        <p:spPr>
          <a:xfrm>
            <a:off x="7536414" y="721853"/>
            <a:ext cx="1440348" cy="3734033"/>
          </a:xfrm>
          <a:prstGeom prst="rect">
            <a:avLst/>
          </a:prstGeom>
          <a:solidFill>
            <a:schemeClr val="tx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2"/>
          </a:p>
        </p:txBody>
      </p:sp>
      <p:cxnSp>
        <p:nvCxnSpPr>
          <p:cNvPr id="16" name="Прямая соединительная линия 15"/>
          <p:cNvCxnSpPr/>
          <p:nvPr/>
        </p:nvCxnSpPr>
        <p:spPr>
          <a:xfrm>
            <a:off x="3220609" y="509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единительная линия 14"/>
          <p:cNvCxnSpPr/>
          <p:nvPr/>
        </p:nvCxnSpPr>
        <p:spPr>
          <a:xfrm>
            <a:off x="8975893" y="-35814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/>
          <p:cNvCxnSpPr/>
          <p:nvPr/>
        </p:nvCxnSpPr>
        <p:spPr>
          <a:xfrm>
            <a:off x="6097605" y="0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Рисунок 13"/>
          <p:cNvSpPr>
            <a:spLocks noGrp="1"/>
          </p:cNvSpPr>
          <p:nvPr>
            <p:ph type="pic" sz="quarter" idx="10" hasCustomPrompt="1"/>
          </p:nvPr>
        </p:nvSpPr>
        <p:spPr>
          <a:xfrm>
            <a:off x="1055988" y="3429401"/>
            <a:ext cx="4319438" cy="3428601"/>
          </a:xfrm>
          <a:prstGeom prst="rect">
            <a:avLst/>
          </a:prstGeom>
          <a:solidFill>
            <a:schemeClr val="tx1">
              <a:alpha val="10000"/>
            </a:schemeClr>
          </a:solidFill>
        </p:spPr>
        <p:txBody>
          <a:bodyPr anchor="ctr"/>
          <a:lstStyle>
            <a:lvl1pPr marL="0" indent="0" algn="ctr">
              <a:buNone/>
              <a:defRPr sz="1003" baseline="0"/>
            </a:lvl1pPr>
          </a:lstStyle>
          <a:p>
            <a:r>
              <a:rPr lang="en-US" dirty="0"/>
              <a:t>Drop your image here</a:t>
            </a:r>
          </a:p>
        </p:txBody>
      </p:sp>
      <p:cxnSp>
        <p:nvCxnSpPr>
          <p:cNvPr id="17" name="Прямая соединительная линия 16"/>
          <p:cNvCxnSpPr/>
          <p:nvPr/>
        </p:nvCxnSpPr>
        <p:spPr>
          <a:xfrm>
            <a:off x="6096000" y="2345425"/>
            <a:ext cx="0" cy="36132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Текст 7"/>
          <p:cNvSpPr>
            <a:spLocks noGrp="1"/>
          </p:cNvSpPr>
          <p:nvPr>
            <p:ph type="body" sz="quarter" idx="38" hasCustomPrompt="1"/>
          </p:nvPr>
        </p:nvSpPr>
        <p:spPr>
          <a:xfrm>
            <a:off x="6816576" y="2346222"/>
            <a:ext cx="4322647" cy="2707544"/>
          </a:xfrm>
        </p:spPr>
        <p:txBody>
          <a:bodyPr>
            <a:normAutofit/>
          </a:bodyPr>
          <a:lstStyle>
            <a:lvl1pPr algn="l">
              <a:lnSpc>
                <a:spcPct val="150000"/>
              </a:lnSpc>
              <a:defRPr sz="1000" baseline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en-US" dirty="0"/>
              <a:t>Stars are created within galaxies from a reserve of cold gas that forms into giant molecular clouds. Some galaxies have been observed to form stars at an exceptional rate, known as a starburst. Should they continue to do so, however, they would consume their reserve of gas in a time frame lower than the lifespan of the galaxy. Stars are created within galaxies from a reserve of cold gas that forms into giant molecular clouds. </a:t>
            </a:r>
          </a:p>
        </p:txBody>
      </p:sp>
      <p:sp>
        <p:nvSpPr>
          <p:cNvPr id="20" name="Текст 7"/>
          <p:cNvSpPr>
            <a:spLocks noGrp="1"/>
          </p:cNvSpPr>
          <p:nvPr>
            <p:ph type="body" sz="quarter" idx="39" hasCustomPrompt="1"/>
          </p:nvPr>
        </p:nvSpPr>
        <p:spPr>
          <a:xfrm>
            <a:off x="1055988" y="1082382"/>
            <a:ext cx="4319438" cy="1985692"/>
          </a:xfrm>
        </p:spPr>
        <p:txBody>
          <a:bodyPr anchor="b">
            <a:normAutofit/>
          </a:bodyPr>
          <a:lstStyle>
            <a:lvl1pPr algn="ctr">
              <a:lnSpc>
                <a:spcPct val="150000"/>
              </a:lnSpc>
              <a:defRPr sz="1600" b="1" baseline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r>
              <a:rPr lang="en-US" dirty="0"/>
              <a:t>Should they continue to do so, however, they would consume their reserve of gas in a time frame lower than the lifespan of the galaxy. </a:t>
            </a:r>
          </a:p>
        </p:txBody>
      </p:sp>
      <p:sp>
        <p:nvSpPr>
          <p:cNvPr id="24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136314" y="179388"/>
            <a:ext cx="708023" cy="361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802" b="1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7" name="Текст 7"/>
          <p:cNvSpPr>
            <a:spLocks noGrp="1"/>
          </p:cNvSpPr>
          <p:nvPr>
            <p:ph type="body" sz="quarter" idx="46" hasCustomPrompt="1"/>
          </p:nvPr>
        </p:nvSpPr>
        <p:spPr>
          <a:xfrm>
            <a:off x="9113520" y="179388"/>
            <a:ext cx="2022792" cy="361949"/>
          </a:xfrm>
        </p:spPr>
        <p:txBody>
          <a:bodyPr anchor="ctr">
            <a:normAutofit/>
          </a:bodyPr>
          <a:lstStyle>
            <a:lvl1pPr algn="r">
              <a:lnSpc>
                <a:spcPct val="150000"/>
              </a:lnSpc>
              <a:defRPr sz="802" b="1" spc="100" baseline="0">
                <a:solidFill>
                  <a:schemeClr val="tx1"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 err="1"/>
              <a:t>www.yourcompany.com</a:t>
            </a:r>
            <a:endParaRPr lang="en-US" dirty="0"/>
          </a:p>
        </p:txBody>
      </p:sp>
      <p:sp>
        <p:nvSpPr>
          <p:cNvPr id="28" name="Текст 7"/>
          <p:cNvSpPr>
            <a:spLocks noGrp="1"/>
          </p:cNvSpPr>
          <p:nvPr>
            <p:ph type="body" sz="quarter" idx="47" hasCustomPrompt="1"/>
          </p:nvPr>
        </p:nvSpPr>
        <p:spPr>
          <a:xfrm>
            <a:off x="337016" y="179388"/>
            <a:ext cx="1014264" cy="36194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1000" b="1" spc="300" baseline="0">
                <a:solidFill>
                  <a:schemeClr val="tx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EVA</a:t>
            </a:r>
          </a:p>
        </p:txBody>
      </p:sp>
      <p:sp>
        <p:nvSpPr>
          <p:cNvPr id="25" name="Freeform 13"/>
          <p:cNvSpPr>
            <a:spLocks noEditPoints="1"/>
          </p:cNvSpPr>
          <p:nvPr/>
        </p:nvSpPr>
        <p:spPr bwMode="auto">
          <a:xfrm>
            <a:off x="364765" y="6179530"/>
            <a:ext cx="133472" cy="180662"/>
          </a:xfrm>
          <a:custGeom>
            <a:avLst/>
            <a:gdLst>
              <a:gd name="T0" fmla="*/ 44 w 88"/>
              <a:gd name="T1" fmla="*/ 0 h 128"/>
              <a:gd name="T2" fmla="*/ 0 w 88"/>
              <a:gd name="T3" fmla="*/ 44 h 128"/>
              <a:gd name="T4" fmla="*/ 0 w 88"/>
              <a:gd name="T5" fmla="*/ 84 h 128"/>
              <a:gd name="T6" fmla="*/ 44 w 88"/>
              <a:gd name="T7" fmla="*/ 128 h 128"/>
              <a:gd name="T8" fmla="*/ 88 w 88"/>
              <a:gd name="T9" fmla="*/ 84 h 128"/>
              <a:gd name="T10" fmla="*/ 88 w 88"/>
              <a:gd name="T11" fmla="*/ 44 h 128"/>
              <a:gd name="T12" fmla="*/ 44 w 88"/>
              <a:gd name="T13" fmla="*/ 0 h 128"/>
              <a:gd name="T14" fmla="*/ 80 w 88"/>
              <a:gd name="T15" fmla="*/ 84 h 128"/>
              <a:gd name="T16" fmla="*/ 44 w 88"/>
              <a:gd name="T17" fmla="*/ 120 h 128"/>
              <a:gd name="T18" fmla="*/ 8 w 88"/>
              <a:gd name="T19" fmla="*/ 84 h 128"/>
              <a:gd name="T20" fmla="*/ 8 w 88"/>
              <a:gd name="T21" fmla="*/ 44 h 128"/>
              <a:gd name="T22" fmla="*/ 44 w 88"/>
              <a:gd name="T23" fmla="*/ 8 h 128"/>
              <a:gd name="T24" fmla="*/ 80 w 88"/>
              <a:gd name="T25" fmla="*/ 44 h 128"/>
              <a:gd name="T26" fmla="*/ 80 w 88"/>
              <a:gd name="T27" fmla="*/ 84 h 128"/>
              <a:gd name="T28" fmla="*/ 44 w 88"/>
              <a:gd name="T29" fmla="*/ 28 h 128"/>
              <a:gd name="T30" fmla="*/ 40 w 88"/>
              <a:gd name="T31" fmla="*/ 32 h 128"/>
              <a:gd name="T32" fmla="*/ 40 w 88"/>
              <a:gd name="T33" fmla="*/ 48 h 128"/>
              <a:gd name="T34" fmla="*/ 44 w 88"/>
              <a:gd name="T35" fmla="*/ 52 h 128"/>
              <a:gd name="T36" fmla="*/ 48 w 88"/>
              <a:gd name="T37" fmla="*/ 48 h 128"/>
              <a:gd name="T38" fmla="*/ 48 w 88"/>
              <a:gd name="T39" fmla="*/ 32 h 128"/>
              <a:gd name="T40" fmla="*/ 44 w 88"/>
              <a:gd name="T41" fmla="*/ 28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88" h="128">
                <a:moveTo>
                  <a:pt x="44" y="0"/>
                </a:moveTo>
                <a:cubicBezTo>
                  <a:pt x="20" y="0"/>
                  <a:pt x="0" y="20"/>
                  <a:pt x="0" y="44"/>
                </a:cubicBezTo>
                <a:cubicBezTo>
                  <a:pt x="0" y="84"/>
                  <a:pt x="0" y="84"/>
                  <a:pt x="0" y="84"/>
                </a:cubicBezTo>
                <a:cubicBezTo>
                  <a:pt x="0" y="108"/>
                  <a:pt x="20" y="128"/>
                  <a:pt x="44" y="128"/>
                </a:cubicBezTo>
                <a:cubicBezTo>
                  <a:pt x="68" y="128"/>
                  <a:pt x="88" y="108"/>
                  <a:pt x="88" y="84"/>
                </a:cubicBezTo>
                <a:cubicBezTo>
                  <a:pt x="88" y="44"/>
                  <a:pt x="88" y="44"/>
                  <a:pt x="88" y="44"/>
                </a:cubicBezTo>
                <a:cubicBezTo>
                  <a:pt x="88" y="20"/>
                  <a:pt x="68" y="0"/>
                  <a:pt x="44" y="0"/>
                </a:cubicBezTo>
                <a:close/>
                <a:moveTo>
                  <a:pt x="80" y="84"/>
                </a:moveTo>
                <a:cubicBezTo>
                  <a:pt x="80" y="104"/>
                  <a:pt x="64" y="120"/>
                  <a:pt x="44" y="120"/>
                </a:cubicBezTo>
                <a:cubicBezTo>
                  <a:pt x="24" y="120"/>
                  <a:pt x="8" y="104"/>
                  <a:pt x="8" y="84"/>
                </a:cubicBezTo>
                <a:cubicBezTo>
                  <a:pt x="8" y="44"/>
                  <a:pt x="8" y="44"/>
                  <a:pt x="8" y="44"/>
                </a:cubicBezTo>
                <a:cubicBezTo>
                  <a:pt x="8" y="24"/>
                  <a:pt x="24" y="8"/>
                  <a:pt x="44" y="8"/>
                </a:cubicBezTo>
                <a:cubicBezTo>
                  <a:pt x="64" y="8"/>
                  <a:pt x="80" y="24"/>
                  <a:pt x="80" y="44"/>
                </a:cubicBezTo>
                <a:lnTo>
                  <a:pt x="80" y="84"/>
                </a:lnTo>
                <a:close/>
                <a:moveTo>
                  <a:pt x="44" y="28"/>
                </a:moveTo>
                <a:cubicBezTo>
                  <a:pt x="42" y="28"/>
                  <a:pt x="40" y="30"/>
                  <a:pt x="40" y="32"/>
                </a:cubicBezTo>
                <a:cubicBezTo>
                  <a:pt x="40" y="48"/>
                  <a:pt x="40" y="48"/>
                  <a:pt x="40" y="48"/>
                </a:cubicBezTo>
                <a:cubicBezTo>
                  <a:pt x="40" y="50"/>
                  <a:pt x="42" y="52"/>
                  <a:pt x="44" y="52"/>
                </a:cubicBezTo>
                <a:cubicBezTo>
                  <a:pt x="46" y="52"/>
                  <a:pt x="48" y="50"/>
                  <a:pt x="48" y="48"/>
                </a:cubicBezTo>
                <a:cubicBezTo>
                  <a:pt x="48" y="32"/>
                  <a:pt x="48" y="32"/>
                  <a:pt x="48" y="32"/>
                </a:cubicBezTo>
                <a:cubicBezTo>
                  <a:pt x="48" y="30"/>
                  <a:pt x="46" y="28"/>
                  <a:pt x="44" y="28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70000"/>
            </a:schemeClr>
          </a:solidFill>
          <a:ln>
            <a:noFill/>
          </a:ln>
        </p:spPr>
        <p:txBody>
          <a:bodyPr vert="horz" wrap="square" lIns="45835" tIns="22918" rIns="45835" bIns="22918" numCol="1" anchor="t" anchorCtr="0" compatLnSpc="1">
            <a:prstTxWarp prst="textNoShape">
              <a:avLst/>
            </a:prstTxWarp>
          </a:bodyPr>
          <a:lstStyle/>
          <a:p>
            <a:endParaRPr lang="en-US" sz="902">
              <a:solidFill>
                <a:schemeClr val="tx1"/>
              </a:solidFill>
            </a:endParaRPr>
          </a:p>
        </p:txBody>
      </p:sp>
      <p:sp>
        <p:nvSpPr>
          <p:cNvPr id="26" name="Текст 7"/>
          <p:cNvSpPr>
            <a:spLocks noGrp="1"/>
          </p:cNvSpPr>
          <p:nvPr>
            <p:ph type="body" sz="quarter" idx="42" hasCustomPrompt="1"/>
          </p:nvPr>
        </p:nvSpPr>
        <p:spPr>
          <a:xfrm rot="16200000">
            <a:off x="-117115" y="5147945"/>
            <a:ext cx="1092838" cy="16121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600" b="1" spc="0" baseline="0">
                <a:solidFill>
                  <a:schemeClr val="tx1">
                    <a:alpha val="2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DISCOVER</a:t>
            </a:r>
          </a:p>
        </p:txBody>
      </p:sp>
      <p:cxnSp>
        <p:nvCxnSpPr>
          <p:cNvPr id="29" name="Прямая соединительная линия 17"/>
          <p:cNvCxnSpPr/>
          <p:nvPr/>
        </p:nvCxnSpPr>
        <p:spPr>
          <a:xfrm flipH="1">
            <a:off x="3220608" y="1"/>
            <a:ext cx="1" cy="53666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Прямая соединительная линия 18"/>
          <p:cNvCxnSpPr/>
          <p:nvPr/>
        </p:nvCxnSpPr>
        <p:spPr>
          <a:xfrm>
            <a:off x="8975893" y="6317275"/>
            <a:ext cx="0" cy="540725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654638"/>
      </p:ext>
    </p:extLst>
  </p:cSld>
  <p:clrMapOvr>
    <a:masterClrMapping/>
  </p:clrMapOvr>
  <p:transition spd="slow">
    <p:push dir="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decel="50000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400" fill="hold"/>
                                            <p:tgtEl>
                                              <p:spTgt spid="2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400" fill="hold"/>
                                            <p:tgtEl>
                                              <p:spTgt spid="2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decel="50000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1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1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 p14:presetBounceEnd="50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>
                                                <p:bg/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5" dur="500" fill="hold"/>
                                            <p:tgtEl>
                                              <p:spTgt spid="10">
                                                <p:bg/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6" dur="500" fill="hold"/>
                                            <p:tgtEl>
                                              <p:spTgt spid="10">
                                                <p:bg/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2" presetClass="entr" presetSubtype="4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1" dur="500" fill="hold"/>
                                            <p:tgtEl>
                                              <p:spTgt spid="1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2" dur="500" fill="hold"/>
                                            <p:tgtEl>
                                              <p:spTgt spid="1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4" de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4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4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4" decel="4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4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4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1" presetID="2" presetClass="entr" presetSubtype="4" de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3" dur="4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4" dur="4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5" presetID="2" presetClass="entr" presetSubtype="4" de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" dur="4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8" dur="4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3" grpId="0" animBg="1"/>
          <p:bldP spid="10" grpId="0" uiExpand="1" build="p" animBg="1"/>
          <p:bldP spid="14" grpId="0" build="p">
            <p:tmplLst>
              <p:tmpl lvl="1">
                <p:tnLst>
                  <p:par>
                    <p:cTn presetID="2" presetClass="entr" presetSubtype="4" decel="50000" fill="hold" nodeType="withEffect">
                      <p:stCondLst>
                        <p:cond delay="20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4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500" fill="hold"/>
                            <p:tgtEl>
                              <p:spTgt spid="14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500" fill="hold"/>
                            <p:tgtEl>
                              <p:spTgt spid="14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0" grpId="0" build="p">
            <p:tmplLst>
              <p:tmpl lvl="1">
                <p:tnLst>
                  <p:par>
                    <p:cTn presetID="2" presetClass="entr" presetSubtype="4" decel="50000" fill="hold" nodeType="withEffect">
                      <p:stCondLst>
                        <p:cond delay="20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400" fill="hold"/>
                            <p:tgtEl>
                              <p:spTgt spid="20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400" fill="hold"/>
                            <p:tgtEl>
                              <p:spTgt spid="20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decel="50000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400" fill="hold"/>
                                            <p:tgtEl>
                                              <p:spTgt spid="2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400" fill="hold"/>
                                            <p:tgtEl>
                                              <p:spTgt spid="2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decel="50000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1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1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>
                                                <p:bg/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10">
                                                <p:bg/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10">
                                                <p:bg/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2" presetClass="entr" presetSubtype="4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500" fill="hold"/>
                                            <p:tgtEl>
                                              <p:spTgt spid="1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500" fill="hold"/>
                                            <p:tgtEl>
                                              <p:spTgt spid="1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4" de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4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4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4" decel="4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4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4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1" presetID="2" presetClass="entr" presetSubtype="4" de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3" dur="4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4" dur="4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5" presetID="2" presetClass="entr" presetSubtype="4" de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" dur="4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8" dur="4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3" grpId="0" animBg="1"/>
          <p:bldP spid="10" grpId="0" uiExpand="1" build="p" animBg="1"/>
          <p:bldP spid="14" grpId="0" build="p">
            <p:tmplLst>
              <p:tmpl lvl="1">
                <p:tnLst>
                  <p:par>
                    <p:cTn presetID="2" presetClass="entr" presetSubtype="4" decel="50000" fill="hold" nodeType="withEffect">
                      <p:stCondLst>
                        <p:cond delay="20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4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500" fill="hold"/>
                            <p:tgtEl>
                              <p:spTgt spid="14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500" fill="hold"/>
                            <p:tgtEl>
                              <p:spTgt spid="14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0" grpId="0" build="p">
            <p:tmplLst>
              <p:tmpl lvl="1">
                <p:tnLst>
                  <p:par>
                    <p:cTn presetID="2" presetClass="entr" presetSubtype="4" decel="50000" fill="hold" nodeType="withEffect">
                      <p:stCondLst>
                        <p:cond delay="20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400" fill="hold"/>
                            <p:tgtEl>
                              <p:spTgt spid="20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400" fill="hold"/>
                            <p:tgtEl>
                              <p:spTgt spid="20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</p:bldLst>
      </p:timing>
    </mc:Fallback>
  </mc:AlternateContent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E247C7-CB79-D9E2-E9E6-32F9731A7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FC80D2-607A-A144-F23C-D2AFE56BF0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9ED907-3BCE-A2E7-552B-04AF26D876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1A0EA0-5C3B-B579-0902-81CE018AA3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158D3-9D4A-4C1E-BC17-61CF4E56314C}" type="datetimeFigureOut">
              <a:rPr lang="en-US" smtClean="0"/>
              <a:t>9/7/2023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FEBCE5-4C43-A8AB-9360-D4EAC2637C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0EC0FF-2948-063C-F1AA-F8777AAB2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311FC-41CE-41EC-9BFD-D270C4ED85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50124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sic_18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Рисунок 13"/>
          <p:cNvSpPr>
            <a:spLocks noGrp="1"/>
          </p:cNvSpPr>
          <p:nvPr>
            <p:ph type="pic" sz="quarter" idx="10" hasCustomPrompt="1"/>
          </p:nvPr>
        </p:nvSpPr>
        <p:spPr>
          <a:xfrm>
            <a:off x="6816575" y="1443039"/>
            <a:ext cx="5375425" cy="3430067"/>
          </a:xfrm>
          <a:prstGeom prst="rect">
            <a:avLst/>
          </a:prstGeom>
          <a:solidFill>
            <a:schemeClr val="tx1">
              <a:alpha val="10000"/>
            </a:schemeClr>
          </a:solidFill>
        </p:spPr>
        <p:txBody>
          <a:bodyPr anchor="ctr"/>
          <a:lstStyle>
            <a:lvl1pPr marL="0" indent="0" algn="ctr">
              <a:buNone/>
              <a:defRPr sz="1003" baseline="0"/>
            </a:lvl1pPr>
          </a:lstStyle>
          <a:p>
            <a:r>
              <a:rPr lang="en-US" dirty="0"/>
              <a:t>Drop your image here</a:t>
            </a:r>
          </a:p>
        </p:txBody>
      </p:sp>
      <p:sp>
        <p:nvSpPr>
          <p:cNvPr id="22" name="Прямоугольник 36"/>
          <p:cNvSpPr/>
          <p:nvPr/>
        </p:nvSpPr>
        <p:spPr>
          <a:xfrm>
            <a:off x="0" y="0"/>
            <a:ext cx="6096000" cy="6857999"/>
          </a:xfrm>
          <a:prstGeom prst="rect">
            <a:avLst/>
          </a:prstGeom>
          <a:solidFill>
            <a:schemeClr val="tx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2"/>
          </a:p>
        </p:txBody>
      </p:sp>
      <p:cxnSp>
        <p:nvCxnSpPr>
          <p:cNvPr id="11" name="Прямая соединительная линия 10"/>
          <p:cNvCxnSpPr/>
          <p:nvPr/>
        </p:nvCxnSpPr>
        <p:spPr>
          <a:xfrm>
            <a:off x="3220609" y="509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единительная линия 13"/>
          <p:cNvCxnSpPr/>
          <p:nvPr/>
        </p:nvCxnSpPr>
        <p:spPr>
          <a:xfrm>
            <a:off x="6097605" y="0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единительная линия 14"/>
          <p:cNvCxnSpPr/>
          <p:nvPr/>
        </p:nvCxnSpPr>
        <p:spPr>
          <a:xfrm>
            <a:off x="6096000" y="5414295"/>
            <a:ext cx="0" cy="36132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15"/>
          <p:cNvCxnSpPr/>
          <p:nvPr/>
        </p:nvCxnSpPr>
        <p:spPr>
          <a:xfrm flipH="1">
            <a:off x="3220608" y="1804709"/>
            <a:ext cx="1" cy="541655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Текст 7"/>
          <p:cNvSpPr>
            <a:spLocks noGrp="1"/>
          </p:cNvSpPr>
          <p:nvPr>
            <p:ph type="body" sz="quarter" idx="38" hasCustomPrompt="1"/>
          </p:nvPr>
        </p:nvSpPr>
        <p:spPr>
          <a:xfrm>
            <a:off x="6816576" y="5414295"/>
            <a:ext cx="4322647" cy="902514"/>
          </a:xfrm>
        </p:spPr>
        <p:txBody>
          <a:bodyPr>
            <a:normAutofit/>
          </a:bodyPr>
          <a:lstStyle>
            <a:lvl1pPr algn="l">
              <a:lnSpc>
                <a:spcPct val="150000"/>
              </a:lnSpc>
              <a:defRPr sz="1000" baseline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en-US" dirty="0"/>
              <a:t>Stars are created within galaxies from a reserve of cold gas that forms into giant molecular clouds. Some galaxies have been observed to form stars at an exceptional rate, known as a starburst. </a:t>
            </a:r>
          </a:p>
        </p:txBody>
      </p:sp>
      <p:sp>
        <p:nvSpPr>
          <p:cNvPr id="19" name="Текст 7"/>
          <p:cNvSpPr>
            <a:spLocks noGrp="1"/>
          </p:cNvSpPr>
          <p:nvPr>
            <p:ph type="body" sz="quarter" idx="39" hasCustomPrompt="1"/>
          </p:nvPr>
        </p:nvSpPr>
        <p:spPr>
          <a:xfrm>
            <a:off x="1055988" y="2706750"/>
            <a:ext cx="4319438" cy="2526882"/>
          </a:xfrm>
        </p:spPr>
        <p:txBody>
          <a:bodyPr>
            <a:normAutofit/>
          </a:bodyPr>
          <a:lstStyle>
            <a:lvl1pPr algn="ctr">
              <a:lnSpc>
                <a:spcPct val="150000"/>
              </a:lnSpc>
              <a:defRPr sz="1600" b="1" baseline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r>
              <a:rPr lang="en-US" dirty="0"/>
              <a:t>Should they continue to do so, however, they would consume their reserve of gas in a time frame lower than the lifespan of the galaxy. </a:t>
            </a:r>
          </a:p>
        </p:txBody>
      </p:sp>
      <p:sp>
        <p:nvSpPr>
          <p:cNvPr id="23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136314" y="179388"/>
            <a:ext cx="708023" cy="361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802" b="1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6" name="Текст 7"/>
          <p:cNvSpPr>
            <a:spLocks noGrp="1"/>
          </p:cNvSpPr>
          <p:nvPr>
            <p:ph type="body" sz="quarter" idx="46" hasCustomPrompt="1"/>
          </p:nvPr>
        </p:nvSpPr>
        <p:spPr>
          <a:xfrm>
            <a:off x="9113520" y="179388"/>
            <a:ext cx="2022792" cy="361949"/>
          </a:xfrm>
        </p:spPr>
        <p:txBody>
          <a:bodyPr anchor="ctr">
            <a:normAutofit/>
          </a:bodyPr>
          <a:lstStyle>
            <a:lvl1pPr algn="r">
              <a:lnSpc>
                <a:spcPct val="150000"/>
              </a:lnSpc>
              <a:defRPr sz="802" b="1" spc="100" baseline="0">
                <a:solidFill>
                  <a:schemeClr val="tx1"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 err="1"/>
              <a:t>www.yourcompany.com</a:t>
            </a:r>
            <a:endParaRPr lang="en-US" dirty="0"/>
          </a:p>
        </p:txBody>
      </p:sp>
      <p:sp>
        <p:nvSpPr>
          <p:cNvPr id="27" name="Текст 7"/>
          <p:cNvSpPr>
            <a:spLocks noGrp="1"/>
          </p:cNvSpPr>
          <p:nvPr>
            <p:ph type="body" sz="quarter" idx="47" hasCustomPrompt="1"/>
          </p:nvPr>
        </p:nvSpPr>
        <p:spPr>
          <a:xfrm>
            <a:off x="337016" y="179388"/>
            <a:ext cx="1014264" cy="36194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1000" b="1" spc="300" baseline="0">
                <a:solidFill>
                  <a:schemeClr val="tx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EVA</a:t>
            </a:r>
          </a:p>
        </p:txBody>
      </p:sp>
      <p:sp>
        <p:nvSpPr>
          <p:cNvPr id="17" name="Freeform 13"/>
          <p:cNvSpPr>
            <a:spLocks noEditPoints="1"/>
          </p:cNvSpPr>
          <p:nvPr/>
        </p:nvSpPr>
        <p:spPr bwMode="auto">
          <a:xfrm>
            <a:off x="364765" y="6179530"/>
            <a:ext cx="133472" cy="180662"/>
          </a:xfrm>
          <a:custGeom>
            <a:avLst/>
            <a:gdLst>
              <a:gd name="T0" fmla="*/ 44 w 88"/>
              <a:gd name="T1" fmla="*/ 0 h 128"/>
              <a:gd name="T2" fmla="*/ 0 w 88"/>
              <a:gd name="T3" fmla="*/ 44 h 128"/>
              <a:gd name="T4" fmla="*/ 0 w 88"/>
              <a:gd name="T5" fmla="*/ 84 h 128"/>
              <a:gd name="T6" fmla="*/ 44 w 88"/>
              <a:gd name="T7" fmla="*/ 128 h 128"/>
              <a:gd name="T8" fmla="*/ 88 w 88"/>
              <a:gd name="T9" fmla="*/ 84 h 128"/>
              <a:gd name="T10" fmla="*/ 88 w 88"/>
              <a:gd name="T11" fmla="*/ 44 h 128"/>
              <a:gd name="T12" fmla="*/ 44 w 88"/>
              <a:gd name="T13" fmla="*/ 0 h 128"/>
              <a:gd name="T14" fmla="*/ 80 w 88"/>
              <a:gd name="T15" fmla="*/ 84 h 128"/>
              <a:gd name="T16" fmla="*/ 44 w 88"/>
              <a:gd name="T17" fmla="*/ 120 h 128"/>
              <a:gd name="T18" fmla="*/ 8 w 88"/>
              <a:gd name="T19" fmla="*/ 84 h 128"/>
              <a:gd name="T20" fmla="*/ 8 w 88"/>
              <a:gd name="T21" fmla="*/ 44 h 128"/>
              <a:gd name="T22" fmla="*/ 44 w 88"/>
              <a:gd name="T23" fmla="*/ 8 h 128"/>
              <a:gd name="T24" fmla="*/ 80 w 88"/>
              <a:gd name="T25" fmla="*/ 44 h 128"/>
              <a:gd name="T26" fmla="*/ 80 w 88"/>
              <a:gd name="T27" fmla="*/ 84 h 128"/>
              <a:gd name="T28" fmla="*/ 44 w 88"/>
              <a:gd name="T29" fmla="*/ 28 h 128"/>
              <a:gd name="T30" fmla="*/ 40 w 88"/>
              <a:gd name="T31" fmla="*/ 32 h 128"/>
              <a:gd name="T32" fmla="*/ 40 w 88"/>
              <a:gd name="T33" fmla="*/ 48 h 128"/>
              <a:gd name="T34" fmla="*/ 44 w 88"/>
              <a:gd name="T35" fmla="*/ 52 h 128"/>
              <a:gd name="T36" fmla="*/ 48 w 88"/>
              <a:gd name="T37" fmla="*/ 48 h 128"/>
              <a:gd name="T38" fmla="*/ 48 w 88"/>
              <a:gd name="T39" fmla="*/ 32 h 128"/>
              <a:gd name="T40" fmla="*/ 44 w 88"/>
              <a:gd name="T41" fmla="*/ 28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88" h="128">
                <a:moveTo>
                  <a:pt x="44" y="0"/>
                </a:moveTo>
                <a:cubicBezTo>
                  <a:pt x="20" y="0"/>
                  <a:pt x="0" y="20"/>
                  <a:pt x="0" y="44"/>
                </a:cubicBezTo>
                <a:cubicBezTo>
                  <a:pt x="0" y="84"/>
                  <a:pt x="0" y="84"/>
                  <a:pt x="0" y="84"/>
                </a:cubicBezTo>
                <a:cubicBezTo>
                  <a:pt x="0" y="108"/>
                  <a:pt x="20" y="128"/>
                  <a:pt x="44" y="128"/>
                </a:cubicBezTo>
                <a:cubicBezTo>
                  <a:pt x="68" y="128"/>
                  <a:pt x="88" y="108"/>
                  <a:pt x="88" y="84"/>
                </a:cubicBezTo>
                <a:cubicBezTo>
                  <a:pt x="88" y="44"/>
                  <a:pt x="88" y="44"/>
                  <a:pt x="88" y="44"/>
                </a:cubicBezTo>
                <a:cubicBezTo>
                  <a:pt x="88" y="20"/>
                  <a:pt x="68" y="0"/>
                  <a:pt x="44" y="0"/>
                </a:cubicBezTo>
                <a:close/>
                <a:moveTo>
                  <a:pt x="80" y="84"/>
                </a:moveTo>
                <a:cubicBezTo>
                  <a:pt x="80" y="104"/>
                  <a:pt x="64" y="120"/>
                  <a:pt x="44" y="120"/>
                </a:cubicBezTo>
                <a:cubicBezTo>
                  <a:pt x="24" y="120"/>
                  <a:pt x="8" y="104"/>
                  <a:pt x="8" y="84"/>
                </a:cubicBezTo>
                <a:cubicBezTo>
                  <a:pt x="8" y="44"/>
                  <a:pt x="8" y="44"/>
                  <a:pt x="8" y="44"/>
                </a:cubicBezTo>
                <a:cubicBezTo>
                  <a:pt x="8" y="24"/>
                  <a:pt x="24" y="8"/>
                  <a:pt x="44" y="8"/>
                </a:cubicBezTo>
                <a:cubicBezTo>
                  <a:pt x="64" y="8"/>
                  <a:pt x="80" y="24"/>
                  <a:pt x="80" y="44"/>
                </a:cubicBezTo>
                <a:lnTo>
                  <a:pt x="80" y="84"/>
                </a:lnTo>
                <a:close/>
                <a:moveTo>
                  <a:pt x="44" y="28"/>
                </a:moveTo>
                <a:cubicBezTo>
                  <a:pt x="42" y="28"/>
                  <a:pt x="40" y="30"/>
                  <a:pt x="40" y="32"/>
                </a:cubicBezTo>
                <a:cubicBezTo>
                  <a:pt x="40" y="48"/>
                  <a:pt x="40" y="48"/>
                  <a:pt x="40" y="48"/>
                </a:cubicBezTo>
                <a:cubicBezTo>
                  <a:pt x="40" y="50"/>
                  <a:pt x="42" y="52"/>
                  <a:pt x="44" y="52"/>
                </a:cubicBezTo>
                <a:cubicBezTo>
                  <a:pt x="46" y="52"/>
                  <a:pt x="48" y="50"/>
                  <a:pt x="48" y="48"/>
                </a:cubicBezTo>
                <a:cubicBezTo>
                  <a:pt x="48" y="32"/>
                  <a:pt x="48" y="32"/>
                  <a:pt x="48" y="32"/>
                </a:cubicBezTo>
                <a:cubicBezTo>
                  <a:pt x="48" y="30"/>
                  <a:pt x="46" y="28"/>
                  <a:pt x="44" y="28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70000"/>
            </a:schemeClr>
          </a:solidFill>
          <a:ln>
            <a:noFill/>
          </a:ln>
        </p:spPr>
        <p:txBody>
          <a:bodyPr vert="horz" wrap="square" lIns="45835" tIns="22918" rIns="45835" bIns="22918" numCol="1" anchor="t" anchorCtr="0" compatLnSpc="1">
            <a:prstTxWarp prst="textNoShape">
              <a:avLst/>
            </a:prstTxWarp>
          </a:bodyPr>
          <a:lstStyle/>
          <a:p>
            <a:endParaRPr lang="en-US" sz="902">
              <a:solidFill>
                <a:schemeClr val="tx1"/>
              </a:solidFill>
            </a:endParaRPr>
          </a:p>
        </p:txBody>
      </p:sp>
      <p:sp>
        <p:nvSpPr>
          <p:cNvPr id="24" name="Текст 7"/>
          <p:cNvSpPr>
            <a:spLocks noGrp="1"/>
          </p:cNvSpPr>
          <p:nvPr>
            <p:ph type="body" sz="quarter" idx="42" hasCustomPrompt="1"/>
          </p:nvPr>
        </p:nvSpPr>
        <p:spPr>
          <a:xfrm rot="16200000">
            <a:off x="-117115" y="5147945"/>
            <a:ext cx="1092838" cy="16121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600" b="1" spc="0" baseline="0">
                <a:solidFill>
                  <a:schemeClr val="tx1">
                    <a:alpha val="2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DISCOVER</a:t>
            </a:r>
          </a:p>
        </p:txBody>
      </p:sp>
    </p:spTree>
    <p:extLst>
      <p:ext uri="{BB962C8B-B14F-4D97-AF65-F5344CB8AC3E}">
        <p14:creationId xmlns:p14="http://schemas.microsoft.com/office/powerpoint/2010/main" val="37614700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5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5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4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4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4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4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4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4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4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18" grpId="0" build="p">
        <p:tmplLst>
          <p:tmpl lvl="1">
            <p:tnLst>
              <p:par>
                <p:cTn presetID="2" presetClass="entr" presetSubtype="4" decel="5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2" presetClass="entr" presetSubtype="4" decel="5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3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3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hf sldNum="0" hdr="0" ftr="0" dt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sic_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Прямая соединительная линия 12"/>
          <p:cNvCxnSpPr/>
          <p:nvPr/>
        </p:nvCxnSpPr>
        <p:spPr>
          <a:xfrm>
            <a:off x="6097605" y="0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Рисунок 13"/>
          <p:cNvSpPr>
            <a:spLocks noGrp="1"/>
          </p:cNvSpPr>
          <p:nvPr>
            <p:ph type="pic" sz="quarter" idx="10" hasCustomPrompt="1"/>
          </p:nvPr>
        </p:nvSpPr>
        <p:spPr>
          <a:xfrm>
            <a:off x="1055989" y="3793377"/>
            <a:ext cx="4332715" cy="3066818"/>
          </a:xfrm>
          <a:prstGeom prst="rect">
            <a:avLst/>
          </a:prstGeom>
          <a:solidFill>
            <a:schemeClr val="tx1">
              <a:alpha val="10000"/>
            </a:schemeClr>
          </a:solidFill>
        </p:spPr>
        <p:txBody>
          <a:bodyPr anchor="ctr"/>
          <a:lstStyle>
            <a:lvl1pPr marL="0" indent="0" algn="ctr">
              <a:buNone/>
              <a:defRPr sz="1003" baseline="0"/>
            </a:lvl1pPr>
          </a:lstStyle>
          <a:p>
            <a:r>
              <a:rPr lang="en-US" dirty="0"/>
              <a:t>Drop your image here</a:t>
            </a:r>
          </a:p>
        </p:txBody>
      </p:sp>
      <p:cxnSp>
        <p:nvCxnSpPr>
          <p:cNvPr id="17" name="Прямая соединительная линия 16"/>
          <p:cNvCxnSpPr/>
          <p:nvPr/>
        </p:nvCxnSpPr>
        <p:spPr>
          <a:xfrm>
            <a:off x="6096000" y="2345425"/>
            <a:ext cx="0" cy="36132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Рисунок 13"/>
          <p:cNvSpPr>
            <a:spLocks noGrp="1"/>
          </p:cNvSpPr>
          <p:nvPr>
            <p:ph type="pic" sz="quarter" idx="17" hasCustomPrompt="1"/>
          </p:nvPr>
        </p:nvSpPr>
        <p:spPr>
          <a:xfrm>
            <a:off x="6823831" y="1805032"/>
            <a:ext cx="5368169" cy="3428601"/>
          </a:xfrm>
          <a:prstGeom prst="rect">
            <a:avLst/>
          </a:prstGeom>
          <a:solidFill>
            <a:schemeClr val="tx1">
              <a:alpha val="10000"/>
            </a:schemeClr>
          </a:solidFill>
        </p:spPr>
        <p:txBody>
          <a:bodyPr anchor="ctr"/>
          <a:lstStyle>
            <a:lvl1pPr marL="0" indent="0" algn="ctr">
              <a:buNone/>
              <a:defRPr sz="1003" baseline="0"/>
            </a:lvl1pPr>
          </a:lstStyle>
          <a:p>
            <a:r>
              <a:rPr lang="en-US" dirty="0"/>
              <a:t>Drop your image here</a:t>
            </a:r>
          </a:p>
        </p:txBody>
      </p:sp>
      <p:sp>
        <p:nvSpPr>
          <p:cNvPr id="24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136314" y="179388"/>
            <a:ext cx="708023" cy="361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802" b="1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7" name="Текст 7"/>
          <p:cNvSpPr>
            <a:spLocks noGrp="1"/>
          </p:cNvSpPr>
          <p:nvPr>
            <p:ph type="body" sz="quarter" idx="46" hasCustomPrompt="1"/>
          </p:nvPr>
        </p:nvSpPr>
        <p:spPr>
          <a:xfrm>
            <a:off x="9113520" y="179388"/>
            <a:ext cx="2022792" cy="361949"/>
          </a:xfrm>
        </p:spPr>
        <p:txBody>
          <a:bodyPr anchor="ctr">
            <a:normAutofit/>
          </a:bodyPr>
          <a:lstStyle>
            <a:lvl1pPr algn="r">
              <a:lnSpc>
                <a:spcPct val="150000"/>
              </a:lnSpc>
              <a:defRPr sz="802" b="1" spc="100" baseline="0">
                <a:solidFill>
                  <a:schemeClr val="tx1"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 err="1"/>
              <a:t>www.yourcompany.com</a:t>
            </a:r>
            <a:endParaRPr lang="en-US" dirty="0"/>
          </a:p>
        </p:txBody>
      </p:sp>
      <p:sp>
        <p:nvSpPr>
          <p:cNvPr id="28" name="Текст 7"/>
          <p:cNvSpPr>
            <a:spLocks noGrp="1"/>
          </p:cNvSpPr>
          <p:nvPr>
            <p:ph type="body" sz="quarter" idx="47" hasCustomPrompt="1"/>
          </p:nvPr>
        </p:nvSpPr>
        <p:spPr>
          <a:xfrm>
            <a:off x="337016" y="179388"/>
            <a:ext cx="1014264" cy="36194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1000" b="1" spc="300" baseline="0">
                <a:solidFill>
                  <a:schemeClr val="tx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EVA</a:t>
            </a:r>
          </a:p>
        </p:txBody>
      </p:sp>
      <p:sp>
        <p:nvSpPr>
          <p:cNvPr id="12" name="Freeform 13"/>
          <p:cNvSpPr>
            <a:spLocks noEditPoints="1"/>
          </p:cNvSpPr>
          <p:nvPr/>
        </p:nvSpPr>
        <p:spPr bwMode="auto">
          <a:xfrm>
            <a:off x="364765" y="6179530"/>
            <a:ext cx="133472" cy="180662"/>
          </a:xfrm>
          <a:custGeom>
            <a:avLst/>
            <a:gdLst>
              <a:gd name="T0" fmla="*/ 44 w 88"/>
              <a:gd name="T1" fmla="*/ 0 h 128"/>
              <a:gd name="T2" fmla="*/ 0 w 88"/>
              <a:gd name="T3" fmla="*/ 44 h 128"/>
              <a:gd name="T4" fmla="*/ 0 w 88"/>
              <a:gd name="T5" fmla="*/ 84 h 128"/>
              <a:gd name="T6" fmla="*/ 44 w 88"/>
              <a:gd name="T7" fmla="*/ 128 h 128"/>
              <a:gd name="T8" fmla="*/ 88 w 88"/>
              <a:gd name="T9" fmla="*/ 84 h 128"/>
              <a:gd name="T10" fmla="*/ 88 w 88"/>
              <a:gd name="T11" fmla="*/ 44 h 128"/>
              <a:gd name="T12" fmla="*/ 44 w 88"/>
              <a:gd name="T13" fmla="*/ 0 h 128"/>
              <a:gd name="T14" fmla="*/ 80 w 88"/>
              <a:gd name="T15" fmla="*/ 84 h 128"/>
              <a:gd name="T16" fmla="*/ 44 w 88"/>
              <a:gd name="T17" fmla="*/ 120 h 128"/>
              <a:gd name="T18" fmla="*/ 8 w 88"/>
              <a:gd name="T19" fmla="*/ 84 h 128"/>
              <a:gd name="T20" fmla="*/ 8 w 88"/>
              <a:gd name="T21" fmla="*/ 44 h 128"/>
              <a:gd name="T22" fmla="*/ 44 w 88"/>
              <a:gd name="T23" fmla="*/ 8 h 128"/>
              <a:gd name="T24" fmla="*/ 80 w 88"/>
              <a:gd name="T25" fmla="*/ 44 h 128"/>
              <a:gd name="T26" fmla="*/ 80 w 88"/>
              <a:gd name="T27" fmla="*/ 84 h 128"/>
              <a:gd name="T28" fmla="*/ 44 w 88"/>
              <a:gd name="T29" fmla="*/ 28 h 128"/>
              <a:gd name="T30" fmla="*/ 40 w 88"/>
              <a:gd name="T31" fmla="*/ 32 h 128"/>
              <a:gd name="T32" fmla="*/ 40 w 88"/>
              <a:gd name="T33" fmla="*/ 48 h 128"/>
              <a:gd name="T34" fmla="*/ 44 w 88"/>
              <a:gd name="T35" fmla="*/ 52 h 128"/>
              <a:gd name="T36" fmla="*/ 48 w 88"/>
              <a:gd name="T37" fmla="*/ 48 h 128"/>
              <a:gd name="T38" fmla="*/ 48 w 88"/>
              <a:gd name="T39" fmla="*/ 32 h 128"/>
              <a:gd name="T40" fmla="*/ 44 w 88"/>
              <a:gd name="T41" fmla="*/ 28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88" h="128">
                <a:moveTo>
                  <a:pt x="44" y="0"/>
                </a:moveTo>
                <a:cubicBezTo>
                  <a:pt x="20" y="0"/>
                  <a:pt x="0" y="20"/>
                  <a:pt x="0" y="44"/>
                </a:cubicBezTo>
                <a:cubicBezTo>
                  <a:pt x="0" y="84"/>
                  <a:pt x="0" y="84"/>
                  <a:pt x="0" y="84"/>
                </a:cubicBezTo>
                <a:cubicBezTo>
                  <a:pt x="0" y="108"/>
                  <a:pt x="20" y="128"/>
                  <a:pt x="44" y="128"/>
                </a:cubicBezTo>
                <a:cubicBezTo>
                  <a:pt x="68" y="128"/>
                  <a:pt x="88" y="108"/>
                  <a:pt x="88" y="84"/>
                </a:cubicBezTo>
                <a:cubicBezTo>
                  <a:pt x="88" y="44"/>
                  <a:pt x="88" y="44"/>
                  <a:pt x="88" y="44"/>
                </a:cubicBezTo>
                <a:cubicBezTo>
                  <a:pt x="88" y="20"/>
                  <a:pt x="68" y="0"/>
                  <a:pt x="44" y="0"/>
                </a:cubicBezTo>
                <a:close/>
                <a:moveTo>
                  <a:pt x="80" y="84"/>
                </a:moveTo>
                <a:cubicBezTo>
                  <a:pt x="80" y="104"/>
                  <a:pt x="64" y="120"/>
                  <a:pt x="44" y="120"/>
                </a:cubicBezTo>
                <a:cubicBezTo>
                  <a:pt x="24" y="120"/>
                  <a:pt x="8" y="104"/>
                  <a:pt x="8" y="84"/>
                </a:cubicBezTo>
                <a:cubicBezTo>
                  <a:pt x="8" y="44"/>
                  <a:pt x="8" y="44"/>
                  <a:pt x="8" y="44"/>
                </a:cubicBezTo>
                <a:cubicBezTo>
                  <a:pt x="8" y="24"/>
                  <a:pt x="24" y="8"/>
                  <a:pt x="44" y="8"/>
                </a:cubicBezTo>
                <a:cubicBezTo>
                  <a:pt x="64" y="8"/>
                  <a:pt x="80" y="24"/>
                  <a:pt x="80" y="44"/>
                </a:cubicBezTo>
                <a:lnTo>
                  <a:pt x="80" y="84"/>
                </a:lnTo>
                <a:close/>
                <a:moveTo>
                  <a:pt x="44" y="28"/>
                </a:moveTo>
                <a:cubicBezTo>
                  <a:pt x="42" y="28"/>
                  <a:pt x="40" y="30"/>
                  <a:pt x="40" y="32"/>
                </a:cubicBezTo>
                <a:cubicBezTo>
                  <a:pt x="40" y="48"/>
                  <a:pt x="40" y="48"/>
                  <a:pt x="40" y="48"/>
                </a:cubicBezTo>
                <a:cubicBezTo>
                  <a:pt x="40" y="50"/>
                  <a:pt x="42" y="52"/>
                  <a:pt x="44" y="52"/>
                </a:cubicBezTo>
                <a:cubicBezTo>
                  <a:pt x="46" y="52"/>
                  <a:pt x="48" y="50"/>
                  <a:pt x="48" y="48"/>
                </a:cubicBezTo>
                <a:cubicBezTo>
                  <a:pt x="48" y="32"/>
                  <a:pt x="48" y="32"/>
                  <a:pt x="48" y="32"/>
                </a:cubicBezTo>
                <a:cubicBezTo>
                  <a:pt x="48" y="30"/>
                  <a:pt x="46" y="28"/>
                  <a:pt x="44" y="28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70000"/>
            </a:schemeClr>
          </a:solidFill>
          <a:ln>
            <a:noFill/>
          </a:ln>
        </p:spPr>
        <p:txBody>
          <a:bodyPr vert="horz" wrap="square" lIns="45835" tIns="22918" rIns="45835" bIns="22918" numCol="1" anchor="t" anchorCtr="0" compatLnSpc="1">
            <a:prstTxWarp prst="textNoShape">
              <a:avLst/>
            </a:prstTxWarp>
          </a:bodyPr>
          <a:lstStyle/>
          <a:p>
            <a:endParaRPr lang="en-US" sz="902">
              <a:solidFill>
                <a:schemeClr val="tx1"/>
              </a:solidFill>
            </a:endParaRPr>
          </a:p>
        </p:txBody>
      </p:sp>
      <p:sp>
        <p:nvSpPr>
          <p:cNvPr id="15" name="Текст 7"/>
          <p:cNvSpPr>
            <a:spLocks noGrp="1"/>
          </p:cNvSpPr>
          <p:nvPr>
            <p:ph type="body" sz="quarter" idx="42" hasCustomPrompt="1"/>
          </p:nvPr>
        </p:nvSpPr>
        <p:spPr>
          <a:xfrm rot="16200000">
            <a:off x="-117115" y="5147945"/>
            <a:ext cx="1092838" cy="16121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600" b="1" spc="0" baseline="0">
                <a:solidFill>
                  <a:schemeClr val="tx1">
                    <a:alpha val="2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DISCOVER</a:t>
            </a:r>
          </a:p>
        </p:txBody>
      </p:sp>
      <p:sp>
        <p:nvSpPr>
          <p:cNvPr id="16" name="Текст 7"/>
          <p:cNvSpPr>
            <a:spLocks noGrp="1"/>
          </p:cNvSpPr>
          <p:nvPr>
            <p:ph type="body" sz="quarter" idx="39" hasCustomPrompt="1"/>
          </p:nvPr>
        </p:nvSpPr>
        <p:spPr>
          <a:xfrm>
            <a:off x="1055988" y="1082382"/>
            <a:ext cx="4319438" cy="1985692"/>
          </a:xfrm>
        </p:spPr>
        <p:txBody>
          <a:bodyPr anchor="b">
            <a:normAutofit/>
          </a:bodyPr>
          <a:lstStyle>
            <a:lvl1pPr algn="ctr">
              <a:lnSpc>
                <a:spcPct val="150000"/>
              </a:lnSpc>
              <a:defRPr sz="1600" b="1" baseline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r>
              <a:rPr lang="en-US" dirty="0"/>
              <a:t>Should they continue to do so, however, they would consume their reserve of gas in a time frame lower than the lifespan of the galaxy. </a:t>
            </a:r>
          </a:p>
        </p:txBody>
      </p:sp>
    </p:spTree>
    <p:extLst>
      <p:ext uri="{BB962C8B-B14F-4D97-AF65-F5344CB8AC3E}">
        <p14:creationId xmlns:p14="http://schemas.microsoft.com/office/powerpoint/2010/main" val="225344821"/>
      </p:ext>
    </p:extLst>
  </p:cSld>
  <p:clrMapOvr>
    <a:masterClrMapping/>
  </p:clrMapOvr>
  <p:transition spd="slow">
    <p:push dir="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 p14:presetBounceEnd="50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>
                                                <p:bg/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500" fill="hold"/>
                                            <p:tgtEl>
                                              <p:spTgt spid="10">
                                                <p:bg/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500" fill="hold"/>
                                            <p:tgtEl>
                                              <p:spTgt spid="10">
                                                <p:bg/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2" presetClass="entr" presetSubtype="4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3" dur="500" fill="hold"/>
                                            <p:tgtEl>
                                              <p:spTgt spid="1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4" dur="500" fill="hold"/>
                                            <p:tgtEl>
                                              <p:spTgt spid="1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2" presetClass="entr" presetSubtype="4" decel="40000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4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4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2" presetClass="entr" presetSubtype="4" fill="hold" grpId="0" nodeType="withEffect" p14:presetBounceEnd="50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>
                                                <p:bg/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1" dur="500" fill="hold"/>
                                            <p:tgtEl>
                                              <p:spTgt spid="14">
                                                <p:bg/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2" dur="500" fill="hold"/>
                                            <p:tgtEl>
                                              <p:spTgt spid="14">
                                                <p:bg/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3" fill="hold">
                          <p:stCondLst>
                            <p:cond delay="indefinite"/>
                          </p:stCondLst>
                          <p:childTnLst>
                            <p:par>
                              <p:cTn id="2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5" presetID="2" presetClass="entr" presetSubtype="4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7" dur="500" fill="hold"/>
                                            <p:tgtEl>
                                              <p:spTgt spid="1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8" dur="500" fill="hold"/>
                                            <p:tgtEl>
                                              <p:spTgt spid="1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4" decel="50000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400" fill="hold"/>
                                            <p:tgtEl>
                                              <p:spTgt spid="1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400" fill="hold"/>
                                            <p:tgtEl>
                                              <p:spTgt spid="1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" grpId="0" build="p" animBg="1"/>
          <p:bldP spid="14" grpId="0" build="p" animBg="1"/>
          <p:bldP spid="16" grpId="0" build="p">
            <p:tmplLst>
              <p:tmpl lvl="1">
                <p:tnLst>
                  <p:par>
                    <p:cTn presetID="2" presetClass="entr" presetSubtype="4" decel="50000" fill="hold" nodeType="withEffect">
                      <p:stCondLst>
                        <p:cond delay="20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6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400" fill="hold"/>
                            <p:tgtEl>
                              <p:spTgt spid="16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400" fill="hold"/>
                            <p:tgtEl>
                              <p:spTgt spid="16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>
                                                <p:bg/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10">
                                                <p:bg/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10">
                                                <p:bg/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2" presetClass="entr" presetSubtype="4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1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1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2" presetClass="entr" presetSubtype="4" decel="40000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4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4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2" presetClass="entr" presetSubtype="4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>
                                                <p:bg/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500" fill="hold"/>
                                            <p:tgtEl>
                                              <p:spTgt spid="14">
                                                <p:bg/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500" fill="hold"/>
                                            <p:tgtEl>
                                              <p:spTgt spid="14">
                                                <p:bg/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3" fill="hold">
                          <p:stCondLst>
                            <p:cond delay="indefinite"/>
                          </p:stCondLst>
                          <p:childTnLst>
                            <p:par>
                              <p:cTn id="2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5" presetID="2" presetClass="entr" presetSubtype="4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500" fill="hold"/>
                                            <p:tgtEl>
                                              <p:spTgt spid="1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1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4" decel="50000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400" fill="hold"/>
                                            <p:tgtEl>
                                              <p:spTgt spid="1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400" fill="hold"/>
                                            <p:tgtEl>
                                              <p:spTgt spid="1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" grpId="0" build="p" animBg="1"/>
          <p:bldP spid="14" grpId="0" build="p" animBg="1"/>
          <p:bldP spid="16" grpId="0" build="p">
            <p:tmplLst>
              <p:tmpl lvl="1">
                <p:tnLst>
                  <p:par>
                    <p:cTn presetID="2" presetClass="entr" presetSubtype="4" decel="50000" fill="hold" nodeType="withEffect">
                      <p:stCondLst>
                        <p:cond delay="20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6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400" fill="hold"/>
                            <p:tgtEl>
                              <p:spTgt spid="16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400" fill="hold"/>
                            <p:tgtEl>
                              <p:spTgt spid="16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</p:bldLst>
      </p:timing>
    </mc:Fallback>
  </mc:AlternateContent>
  <p:hf sldNum="0" hdr="0" ft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sic_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Рисунок 4"/>
          <p:cNvSpPr>
            <a:spLocks noGrp="1"/>
          </p:cNvSpPr>
          <p:nvPr>
            <p:ph type="pic" sz="quarter" idx="19" hasCustomPrompt="1"/>
          </p:nvPr>
        </p:nvSpPr>
        <p:spPr>
          <a:xfrm>
            <a:off x="1063314" y="3072057"/>
            <a:ext cx="1426750" cy="1443705"/>
          </a:xfrm>
          <a:noFill/>
        </p:spPr>
        <p:txBody>
          <a:bodyPr anchor="ctr"/>
          <a:lstStyle>
            <a:lvl1pPr marL="0" marR="0" indent="0" algn="ctr" defTabSz="447203" rtl="0" eaLnBrk="1" fontAlgn="auto" latinLnBrk="0" hangingPunct="1">
              <a:lnSpc>
                <a:spcPct val="150000"/>
              </a:lnSpc>
              <a:spcBef>
                <a:spcPts val="992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lvl1pPr>
          </a:lstStyle>
          <a:p>
            <a:r>
              <a:rPr lang="en-US" dirty="0"/>
              <a:t>Drop your image here</a:t>
            </a:r>
          </a:p>
        </p:txBody>
      </p:sp>
      <p:sp>
        <p:nvSpPr>
          <p:cNvPr id="18" name="Рисунок 4"/>
          <p:cNvSpPr>
            <a:spLocks noGrp="1"/>
          </p:cNvSpPr>
          <p:nvPr>
            <p:ph type="pic" sz="quarter" idx="20" hasCustomPrompt="1"/>
          </p:nvPr>
        </p:nvSpPr>
        <p:spPr>
          <a:xfrm>
            <a:off x="3216595" y="3072057"/>
            <a:ext cx="1440347" cy="1443705"/>
          </a:xfrm>
          <a:noFill/>
        </p:spPr>
        <p:txBody>
          <a:bodyPr anchor="ctr"/>
          <a:lstStyle>
            <a:lvl1pPr marL="0" marR="0" indent="0" algn="ctr" defTabSz="447203" rtl="0" eaLnBrk="1" fontAlgn="auto" latinLnBrk="0" hangingPunct="1">
              <a:lnSpc>
                <a:spcPct val="150000"/>
              </a:lnSpc>
              <a:spcBef>
                <a:spcPts val="992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lvl1pPr>
          </a:lstStyle>
          <a:p>
            <a:r>
              <a:rPr lang="en-US" dirty="0"/>
              <a:t>Drop your image here</a:t>
            </a:r>
          </a:p>
        </p:txBody>
      </p:sp>
      <p:sp>
        <p:nvSpPr>
          <p:cNvPr id="19" name="Рисунок 4"/>
          <p:cNvSpPr>
            <a:spLocks noGrp="1"/>
          </p:cNvSpPr>
          <p:nvPr>
            <p:ph type="pic" sz="quarter" idx="21" hasCustomPrompt="1"/>
          </p:nvPr>
        </p:nvSpPr>
        <p:spPr>
          <a:xfrm>
            <a:off x="5383472" y="3072057"/>
            <a:ext cx="1433105" cy="1443705"/>
          </a:xfrm>
          <a:noFill/>
        </p:spPr>
        <p:txBody>
          <a:bodyPr anchor="ctr"/>
          <a:lstStyle>
            <a:lvl1pPr marL="0" marR="0" indent="0" algn="ctr" defTabSz="447203" rtl="0" eaLnBrk="1" fontAlgn="auto" latinLnBrk="0" hangingPunct="1">
              <a:lnSpc>
                <a:spcPct val="150000"/>
              </a:lnSpc>
              <a:spcBef>
                <a:spcPts val="992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lvl1pPr>
          </a:lstStyle>
          <a:p>
            <a:r>
              <a:rPr lang="en-US" dirty="0"/>
              <a:t>Drop your image here</a:t>
            </a:r>
          </a:p>
        </p:txBody>
      </p:sp>
      <p:sp>
        <p:nvSpPr>
          <p:cNvPr id="20" name="Рисунок 4"/>
          <p:cNvSpPr>
            <a:spLocks noGrp="1"/>
          </p:cNvSpPr>
          <p:nvPr>
            <p:ph type="pic" sz="quarter" idx="22" hasCustomPrompt="1"/>
          </p:nvPr>
        </p:nvSpPr>
        <p:spPr>
          <a:xfrm>
            <a:off x="7536749" y="3068074"/>
            <a:ext cx="1439144" cy="1443705"/>
          </a:xfrm>
          <a:noFill/>
        </p:spPr>
        <p:txBody>
          <a:bodyPr anchor="ctr"/>
          <a:lstStyle>
            <a:lvl1pPr marL="0" marR="0" indent="0" algn="ctr" defTabSz="447203" rtl="0" eaLnBrk="1" fontAlgn="auto" latinLnBrk="0" hangingPunct="1">
              <a:lnSpc>
                <a:spcPct val="150000"/>
              </a:lnSpc>
              <a:spcBef>
                <a:spcPts val="992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lvl1pPr>
          </a:lstStyle>
          <a:p>
            <a:r>
              <a:rPr lang="en-US" dirty="0"/>
              <a:t>Drop your image here</a:t>
            </a:r>
          </a:p>
        </p:txBody>
      </p:sp>
      <p:sp>
        <p:nvSpPr>
          <p:cNvPr id="24" name="Рисунок 4"/>
          <p:cNvSpPr>
            <a:spLocks noGrp="1"/>
          </p:cNvSpPr>
          <p:nvPr>
            <p:ph type="pic" sz="quarter" idx="23" hasCustomPrompt="1"/>
          </p:nvPr>
        </p:nvSpPr>
        <p:spPr>
          <a:xfrm>
            <a:off x="9703628" y="3072057"/>
            <a:ext cx="1432387" cy="1443705"/>
          </a:xfrm>
          <a:noFill/>
        </p:spPr>
        <p:txBody>
          <a:bodyPr anchor="ctr"/>
          <a:lstStyle>
            <a:lvl1pPr marL="0" marR="0" indent="0" algn="ctr" defTabSz="447203" rtl="0" eaLnBrk="1" fontAlgn="auto" latinLnBrk="0" hangingPunct="1">
              <a:lnSpc>
                <a:spcPct val="150000"/>
              </a:lnSpc>
              <a:spcBef>
                <a:spcPts val="992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lvl1pPr>
          </a:lstStyle>
          <a:p>
            <a:r>
              <a:rPr lang="en-US" dirty="0"/>
              <a:t>Drop your image here</a:t>
            </a:r>
          </a:p>
        </p:txBody>
      </p:sp>
      <p:sp>
        <p:nvSpPr>
          <p:cNvPr id="21" name="Текст 7"/>
          <p:cNvSpPr>
            <a:spLocks noGrp="1"/>
          </p:cNvSpPr>
          <p:nvPr>
            <p:ph type="body" sz="quarter" idx="38" hasCustomPrompt="1"/>
          </p:nvPr>
        </p:nvSpPr>
        <p:spPr>
          <a:xfrm>
            <a:off x="3220728" y="5061733"/>
            <a:ext cx="5755167" cy="894549"/>
          </a:xfrm>
        </p:spPr>
        <p:txBody>
          <a:bodyPr>
            <a:normAutofit/>
          </a:bodyPr>
          <a:lstStyle>
            <a:lvl1pPr algn="ctr">
              <a:lnSpc>
                <a:spcPct val="150000"/>
              </a:lnSpc>
              <a:defRPr sz="1000" baseline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en-US" dirty="0"/>
              <a:t>Stars are created within galaxies from a reserve of cold gas that forms into giant molecular clouds. Some galaxies have been observed to form stars at an exceptional rate, known as a starburst. </a:t>
            </a:r>
          </a:p>
        </p:txBody>
      </p:sp>
      <p:sp>
        <p:nvSpPr>
          <p:cNvPr id="22" name="Текст 7"/>
          <p:cNvSpPr>
            <a:spLocks noGrp="1"/>
          </p:cNvSpPr>
          <p:nvPr>
            <p:ph type="body" sz="quarter" idx="39" hasCustomPrompt="1"/>
          </p:nvPr>
        </p:nvSpPr>
        <p:spPr>
          <a:xfrm>
            <a:off x="3220728" y="1803441"/>
            <a:ext cx="5755167" cy="902515"/>
          </a:xfrm>
        </p:spPr>
        <p:txBody>
          <a:bodyPr>
            <a:normAutofit/>
          </a:bodyPr>
          <a:lstStyle>
            <a:lvl1pPr algn="ctr">
              <a:lnSpc>
                <a:spcPct val="150000"/>
              </a:lnSpc>
              <a:defRPr sz="2133" b="1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31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136314" y="179388"/>
            <a:ext cx="708023" cy="361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802" b="1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5" name="Текст 7"/>
          <p:cNvSpPr>
            <a:spLocks noGrp="1"/>
          </p:cNvSpPr>
          <p:nvPr>
            <p:ph type="body" sz="quarter" idx="46" hasCustomPrompt="1"/>
          </p:nvPr>
        </p:nvSpPr>
        <p:spPr>
          <a:xfrm>
            <a:off x="9113520" y="179388"/>
            <a:ext cx="2022792" cy="361949"/>
          </a:xfrm>
        </p:spPr>
        <p:txBody>
          <a:bodyPr anchor="ctr">
            <a:normAutofit/>
          </a:bodyPr>
          <a:lstStyle>
            <a:lvl1pPr algn="r">
              <a:lnSpc>
                <a:spcPct val="150000"/>
              </a:lnSpc>
              <a:defRPr sz="802" b="1" spc="100" baseline="0">
                <a:solidFill>
                  <a:schemeClr val="tx1"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 err="1"/>
              <a:t>www.yourcompany.com</a:t>
            </a:r>
            <a:endParaRPr lang="en-US" dirty="0"/>
          </a:p>
        </p:txBody>
      </p:sp>
      <p:sp>
        <p:nvSpPr>
          <p:cNvPr id="36" name="Текст 7"/>
          <p:cNvSpPr>
            <a:spLocks noGrp="1"/>
          </p:cNvSpPr>
          <p:nvPr>
            <p:ph type="body" sz="quarter" idx="47" hasCustomPrompt="1"/>
          </p:nvPr>
        </p:nvSpPr>
        <p:spPr>
          <a:xfrm>
            <a:off x="337016" y="179388"/>
            <a:ext cx="1014264" cy="36194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1000" b="1" spc="300" baseline="0">
                <a:solidFill>
                  <a:schemeClr val="tx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EVA</a:t>
            </a:r>
          </a:p>
        </p:txBody>
      </p:sp>
      <p:cxnSp>
        <p:nvCxnSpPr>
          <p:cNvPr id="27" name="Прямая соединительная линия 15"/>
          <p:cNvCxnSpPr/>
          <p:nvPr/>
        </p:nvCxnSpPr>
        <p:spPr>
          <a:xfrm>
            <a:off x="3220609" y="509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Прямая соединительная линия 14"/>
          <p:cNvCxnSpPr/>
          <p:nvPr/>
        </p:nvCxnSpPr>
        <p:spPr>
          <a:xfrm>
            <a:off x="8975893" y="-35814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Прямая соединительная линия 12"/>
          <p:cNvCxnSpPr/>
          <p:nvPr/>
        </p:nvCxnSpPr>
        <p:spPr>
          <a:xfrm>
            <a:off x="6097605" y="0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Текст 7"/>
          <p:cNvSpPr>
            <a:spLocks noGrp="1"/>
          </p:cNvSpPr>
          <p:nvPr>
            <p:ph type="body" sz="quarter" idx="42" hasCustomPrompt="1"/>
          </p:nvPr>
        </p:nvSpPr>
        <p:spPr>
          <a:xfrm rot="16200000">
            <a:off x="-117115" y="5147945"/>
            <a:ext cx="1092838" cy="16121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600" b="1" spc="0" baseline="0">
                <a:solidFill>
                  <a:schemeClr val="tx1">
                    <a:alpha val="2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DISCOVER</a:t>
            </a:r>
          </a:p>
        </p:txBody>
      </p:sp>
      <p:cxnSp>
        <p:nvCxnSpPr>
          <p:cNvPr id="29" name="Прямая соединительная линия 17"/>
          <p:cNvCxnSpPr/>
          <p:nvPr/>
        </p:nvCxnSpPr>
        <p:spPr>
          <a:xfrm flipH="1">
            <a:off x="3220608" y="1"/>
            <a:ext cx="1" cy="53666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Прямая соединительная линия 18"/>
          <p:cNvCxnSpPr/>
          <p:nvPr/>
        </p:nvCxnSpPr>
        <p:spPr>
          <a:xfrm>
            <a:off x="8975893" y="6317275"/>
            <a:ext cx="0" cy="540725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439199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" presetClass="entr" presetSubtype="4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4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4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4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2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hf sldNum="0" hdr="0" ftr="0" dt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sic_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3217770" y="0"/>
            <a:ext cx="2878231" cy="6858000"/>
          </a:xfrm>
          <a:prstGeom prst="rect">
            <a:avLst/>
          </a:prstGeom>
          <a:solidFill>
            <a:schemeClr val="tx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2"/>
          </a:p>
        </p:txBody>
      </p:sp>
      <p:cxnSp>
        <p:nvCxnSpPr>
          <p:cNvPr id="40" name="Прямая соединительная линия 39"/>
          <p:cNvCxnSpPr/>
          <p:nvPr/>
        </p:nvCxnSpPr>
        <p:spPr>
          <a:xfrm>
            <a:off x="3215795" y="509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Прямая соединительная линия 44"/>
          <p:cNvCxnSpPr/>
          <p:nvPr/>
        </p:nvCxnSpPr>
        <p:spPr>
          <a:xfrm>
            <a:off x="8975893" y="-35814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Прямая соединительная линия 45"/>
          <p:cNvCxnSpPr/>
          <p:nvPr/>
        </p:nvCxnSpPr>
        <p:spPr>
          <a:xfrm>
            <a:off x="6097605" y="0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Shape 427"/>
          <p:cNvSpPr>
            <a:spLocks noGrp="1"/>
          </p:cNvSpPr>
          <p:nvPr>
            <p:ph type="body" sz="quarter" idx="44" hasCustomPrompt="1"/>
          </p:nvPr>
        </p:nvSpPr>
        <p:spPr>
          <a:xfrm>
            <a:off x="698512" y="2884901"/>
            <a:ext cx="2148626" cy="541191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2133" b="1" spc="0">
                <a:solidFill>
                  <a:srgbClr val="1C1D2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PRICE HERE</a:t>
            </a:r>
            <a:endParaRPr dirty="0"/>
          </a:p>
        </p:txBody>
      </p:sp>
      <p:sp>
        <p:nvSpPr>
          <p:cNvPr id="59" name="Текст 40"/>
          <p:cNvSpPr>
            <a:spLocks noGrp="1"/>
          </p:cNvSpPr>
          <p:nvPr>
            <p:ph type="body" sz="quarter" idx="50" hasCustomPrompt="1"/>
          </p:nvPr>
        </p:nvSpPr>
        <p:spPr>
          <a:xfrm>
            <a:off x="694297" y="3426090"/>
            <a:ext cx="2154817" cy="180662"/>
          </a:xfrm>
        </p:spPr>
        <p:txBody>
          <a:bodyPr>
            <a:normAutofit/>
          </a:bodyPr>
          <a:lstStyle>
            <a:lvl1pPr algn="l">
              <a:defRPr sz="802">
                <a:solidFill>
                  <a:schemeClr val="tx1">
                    <a:lumMod val="95000"/>
                    <a:lumOff val="5000"/>
                    <a:alpha val="50000"/>
                  </a:schemeClr>
                </a:solidFill>
              </a:defRPr>
            </a:lvl1pPr>
            <a:lvl6pPr algn="ctr">
              <a:defRPr/>
            </a:lvl6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64" name="Shape 427"/>
          <p:cNvSpPr>
            <a:spLocks noGrp="1"/>
          </p:cNvSpPr>
          <p:nvPr>
            <p:ph type="body" sz="quarter" idx="30" hasCustomPrompt="1"/>
          </p:nvPr>
        </p:nvSpPr>
        <p:spPr>
          <a:xfrm>
            <a:off x="698512" y="2345900"/>
            <a:ext cx="2155102" cy="54712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1200" b="1" spc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SUBTITLE HERE</a:t>
            </a:r>
            <a:endParaRPr dirty="0"/>
          </a:p>
        </p:txBody>
      </p:sp>
      <p:sp>
        <p:nvSpPr>
          <p:cNvPr id="65" name="Текст 7"/>
          <p:cNvSpPr>
            <a:spLocks noGrp="1"/>
          </p:cNvSpPr>
          <p:nvPr>
            <p:ph type="body" sz="quarter" idx="36" hasCustomPrompt="1"/>
          </p:nvPr>
        </p:nvSpPr>
        <p:spPr>
          <a:xfrm>
            <a:off x="694295" y="4151250"/>
            <a:ext cx="2160120" cy="1004154"/>
          </a:xfrm>
        </p:spPr>
        <p:txBody>
          <a:bodyPr>
            <a:normAutofit/>
          </a:bodyPr>
          <a:lstStyle>
            <a:lvl1pPr algn="l">
              <a:lnSpc>
                <a:spcPct val="150000"/>
              </a:lnSpc>
              <a:defRPr sz="1000" baseline="0">
                <a:solidFill>
                  <a:schemeClr val="tx1"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en-US" dirty="0"/>
              <a:t>Stars are created within galaxies from a reserve of cold gas that forms into giant molecular clouds. </a:t>
            </a:r>
          </a:p>
        </p:txBody>
      </p:sp>
      <p:cxnSp>
        <p:nvCxnSpPr>
          <p:cNvPr id="66" name="Прямая соединительная линия 65"/>
          <p:cNvCxnSpPr/>
          <p:nvPr/>
        </p:nvCxnSpPr>
        <p:spPr>
          <a:xfrm flipH="1">
            <a:off x="698512" y="3781806"/>
            <a:ext cx="2148626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Полилиния 46"/>
          <p:cNvSpPr/>
          <p:nvPr/>
        </p:nvSpPr>
        <p:spPr>
          <a:xfrm>
            <a:off x="694297" y="5603872"/>
            <a:ext cx="1293673" cy="360529"/>
          </a:xfrm>
          <a:custGeom>
            <a:avLst/>
            <a:gdLst>
              <a:gd name="connsiteX0" fmla="*/ 359569 w 2559383"/>
              <a:gd name="connsiteY0" fmla="*/ 0 h 719138"/>
              <a:gd name="connsiteX1" fmla="*/ 364324 w 2559383"/>
              <a:gd name="connsiteY1" fmla="*/ 479 h 719138"/>
              <a:gd name="connsiteX2" fmla="*/ 364324 w 2559383"/>
              <a:gd name="connsiteY2" fmla="*/ 0 h 719138"/>
              <a:gd name="connsiteX3" fmla="*/ 2185911 w 2559383"/>
              <a:gd name="connsiteY3" fmla="*/ 0 h 719138"/>
              <a:gd name="connsiteX4" fmla="*/ 2185911 w 2559383"/>
              <a:gd name="connsiteY4" fmla="*/ 1402 h 719138"/>
              <a:gd name="connsiteX5" fmla="*/ 2199814 w 2559383"/>
              <a:gd name="connsiteY5" fmla="*/ 0 h 719138"/>
              <a:gd name="connsiteX6" fmla="*/ 2559383 w 2559383"/>
              <a:gd name="connsiteY6" fmla="*/ 359569 h 719138"/>
              <a:gd name="connsiteX7" fmla="*/ 2199814 w 2559383"/>
              <a:gd name="connsiteY7" fmla="*/ 719138 h 719138"/>
              <a:gd name="connsiteX8" fmla="*/ 2185911 w 2559383"/>
              <a:gd name="connsiteY8" fmla="*/ 717736 h 719138"/>
              <a:gd name="connsiteX9" fmla="*/ 2185911 w 2559383"/>
              <a:gd name="connsiteY9" fmla="*/ 719138 h 719138"/>
              <a:gd name="connsiteX10" fmla="*/ 364324 w 2559383"/>
              <a:gd name="connsiteY10" fmla="*/ 719138 h 719138"/>
              <a:gd name="connsiteX11" fmla="*/ 364324 w 2559383"/>
              <a:gd name="connsiteY11" fmla="*/ 718659 h 719138"/>
              <a:gd name="connsiteX12" fmla="*/ 359569 w 2559383"/>
              <a:gd name="connsiteY12" fmla="*/ 719138 h 719138"/>
              <a:gd name="connsiteX13" fmla="*/ 0 w 2559383"/>
              <a:gd name="connsiteY13" fmla="*/ 359569 h 719138"/>
              <a:gd name="connsiteX14" fmla="*/ 359569 w 2559383"/>
              <a:gd name="connsiteY14" fmla="*/ 0 h 719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559383" h="719138">
                <a:moveTo>
                  <a:pt x="359569" y="0"/>
                </a:moveTo>
                <a:lnTo>
                  <a:pt x="364324" y="479"/>
                </a:lnTo>
                <a:lnTo>
                  <a:pt x="364324" y="0"/>
                </a:lnTo>
                <a:lnTo>
                  <a:pt x="2185911" y="0"/>
                </a:lnTo>
                <a:lnTo>
                  <a:pt x="2185911" y="1402"/>
                </a:lnTo>
                <a:lnTo>
                  <a:pt x="2199814" y="0"/>
                </a:lnTo>
                <a:cubicBezTo>
                  <a:pt x="2398398" y="0"/>
                  <a:pt x="2559383" y="160985"/>
                  <a:pt x="2559383" y="359569"/>
                </a:cubicBezTo>
                <a:cubicBezTo>
                  <a:pt x="2559383" y="558153"/>
                  <a:pt x="2398398" y="719138"/>
                  <a:pt x="2199814" y="719138"/>
                </a:cubicBezTo>
                <a:lnTo>
                  <a:pt x="2185911" y="717736"/>
                </a:lnTo>
                <a:lnTo>
                  <a:pt x="2185911" y="719138"/>
                </a:lnTo>
                <a:lnTo>
                  <a:pt x="364324" y="719138"/>
                </a:lnTo>
                <a:lnTo>
                  <a:pt x="364324" y="718659"/>
                </a:lnTo>
                <a:lnTo>
                  <a:pt x="359569" y="719138"/>
                </a:lnTo>
                <a:cubicBezTo>
                  <a:pt x="160985" y="719138"/>
                  <a:pt x="0" y="558153"/>
                  <a:pt x="0" y="359569"/>
                </a:cubicBezTo>
                <a:cubicBezTo>
                  <a:pt x="0" y="160985"/>
                  <a:pt x="160985" y="0"/>
                  <a:pt x="359569" y="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2" b="0" dirty="0"/>
              <a:t>Try</a:t>
            </a:r>
            <a:r>
              <a:rPr lang="en-US" sz="902" b="0" baseline="0" dirty="0"/>
              <a:t> it now</a:t>
            </a:r>
            <a:endParaRPr lang="en-US" sz="902" b="0" dirty="0"/>
          </a:p>
        </p:txBody>
      </p:sp>
      <p:sp>
        <p:nvSpPr>
          <p:cNvPr id="48" name="Shape 427"/>
          <p:cNvSpPr>
            <a:spLocks noGrp="1"/>
          </p:cNvSpPr>
          <p:nvPr>
            <p:ph type="body" sz="quarter" idx="54" hasCustomPrompt="1"/>
          </p:nvPr>
        </p:nvSpPr>
        <p:spPr>
          <a:xfrm>
            <a:off x="3578906" y="2885223"/>
            <a:ext cx="2148626" cy="541191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2133" b="1" spc="0">
                <a:solidFill>
                  <a:srgbClr val="1C1D2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PRICE HERE</a:t>
            </a:r>
            <a:endParaRPr dirty="0"/>
          </a:p>
        </p:txBody>
      </p:sp>
      <p:sp>
        <p:nvSpPr>
          <p:cNvPr id="49" name="Текст 40"/>
          <p:cNvSpPr>
            <a:spLocks noGrp="1"/>
          </p:cNvSpPr>
          <p:nvPr>
            <p:ph type="body" sz="quarter" idx="55" hasCustomPrompt="1"/>
          </p:nvPr>
        </p:nvSpPr>
        <p:spPr>
          <a:xfrm>
            <a:off x="3574690" y="3426412"/>
            <a:ext cx="2154817" cy="180662"/>
          </a:xfrm>
        </p:spPr>
        <p:txBody>
          <a:bodyPr>
            <a:normAutofit/>
          </a:bodyPr>
          <a:lstStyle>
            <a:lvl1pPr algn="l">
              <a:defRPr sz="802">
                <a:solidFill>
                  <a:schemeClr val="tx1">
                    <a:lumMod val="95000"/>
                    <a:lumOff val="5000"/>
                    <a:alpha val="50000"/>
                  </a:schemeClr>
                </a:solidFill>
              </a:defRPr>
            </a:lvl1pPr>
            <a:lvl6pPr algn="ctr">
              <a:defRPr/>
            </a:lvl6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50" name="Shape 427"/>
          <p:cNvSpPr>
            <a:spLocks noGrp="1"/>
          </p:cNvSpPr>
          <p:nvPr>
            <p:ph type="body" sz="quarter" idx="56" hasCustomPrompt="1"/>
          </p:nvPr>
        </p:nvSpPr>
        <p:spPr>
          <a:xfrm>
            <a:off x="3578904" y="2346222"/>
            <a:ext cx="2155102" cy="54712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1200" b="1" spc="0"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SUBTITLE HERE</a:t>
            </a:r>
            <a:endParaRPr dirty="0"/>
          </a:p>
        </p:txBody>
      </p:sp>
      <p:sp>
        <p:nvSpPr>
          <p:cNvPr id="55" name="Текст 7"/>
          <p:cNvSpPr>
            <a:spLocks noGrp="1"/>
          </p:cNvSpPr>
          <p:nvPr>
            <p:ph type="body" sz="quarter" idx="57" hasCustomPrompt="1"/>
          </p:nvPr>
        </p:nvSpPr>
        <p:spPr>
          <a:xfrm>
            <a:off x="3574688" y="4151572"/>
            <a:ext cx="2160120" cy="1003832"/>
          </a:xfrm>
        </p:spPr>
        <p:txBody>
          <a:bodyPr>
            <a:normAutofit/>
          </a:bodyPr>
          <a:lstStyle>
            <a:lvl1pPr algn="l">
              <a:lnSpc>
                <a:spcPct val="150000"/>
              </a:lnSpc>
              <a:defRPr sz="1000" baseline="0">
                <a:solidFill>
                  <a:schemeClr val="tx1"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en-US" dirty="0"/>
              <a:t>Stars are created within galaxies from a reserve of cold gas that forms into giant molecular clouds. </a:t>
            </a:r>
          </a:p>
        </p:txBody>
      </p:sp>
      <p:cxnSp>
        <p:nvCxnSpPr>
          <p:cNvPr id="56" name="Прямая соединительная линия 55"/>
          <p:cNvCxnSpPr/>
          <p:nvPr/>
        </p:nvCxnSpPr>
        <p:spPr>
          <a:xfrm flipH="1">
            <a:off x="3578906" y="3782128"/>
            <a:ext cx="2148626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Полилиния 67"/>
          <p:cNvSpPr/>
          <p:nvPr/>
        </p:nvSpPr>
        <p:spPr>
          <a:xfrm>
            <a:off x="3574689" y="5604194"/>
            <a:ext cx="1293673" cy="360529"/>
          </a:xfrm>
          <a:custGeom>
            <a:avLst/>
            <a:gdLst>
              <a:gd name="connsiteX0" fmla="*/ 359569 w 2559383"/>
              <a:gd name="connsiteY0" fmla="*/ 0 h 719138"/>
              <a:gd name="connsiteX1" fmla="*/ 364324 w 2559383"/>
              <a:gd name="connsiteY1" fmla="*/ 479 h 719138"/>
              <a:gd name="connsiteX2" fmla="*/ 364324 w 2559383"/>
              <a:gd name="connsiteY2" fmla="*/ 0 h 719138"/>
              <a:gd name="connsiteX3" fmla="*/ 2185911 w 2559383"/>
              <a:gd name="connsiteY3" fmla="*/ 0 h 719138"/>
              <a:gd name="connsiteX4" fmla="*/ 2185911 w 2559383"/>
              <a:gd name="connsiteY4" fmla="*/ 1402 h 719138"/>
              <a:gd name="connsiteX5" fmla="*/ 2199814 w 2559383"/>
              <a:gd name="connsiteY5" fmla="*/ 0 h 719138"/>
              <a:gd name="connsiteX6" fmla="*/ 2559383 w 2559383"/>
              <a:gd name="connsiteY6" fmla="*/ 359569 h 719138"/>
              <a:gd name="connsiteX7" fmla="*/ 2199814 w 2559383"/>
              <a:gd name="connsiteY7" fmla="*/ 719138 h 719138"/>
              <a:gd name="connsiteX8" fmla="*/ 2185911 w 2559383"/>
              <a:gd name="connsiteY8" fmla="*/ 717736 h 719138"/>
              <a:gd name="connsiteX9" fmla="*/ 2185911 w 2559383"/>
              <a:gd name="connsiteY9" fmla="*/ 719138 h 719138"/>
              <a:gd name="connsiteX10" fmla="*/ 364324 w 2559383"/>
              <a:gd name="connsiteY10" fmla="*/ 719138 h 719138"/>
              <a:gd name="connsiteX11" fmla="*/ 364324 w 2559383"/>
              <a:gd name="connsiteY11" fmla="*/ 718659 h 719138"/>
              <a:gd name="connsiteX12" fmla="*/ 359569 w 2559383"/>
              <a:gd name="connsiteY12" fmla="*/ 719138 h 719138"/>
              <a:gd name="connsiteX13" fmla="*/ 0 w 2559383"/>
              <a:gd name="connsiteY13" fmla="*/ 359569 h 719138"/>
              <a:gd name="connsiteX14" fmla="*/ 359569 w 2559383"/>
              <a:gd name="connsiteY14" fmla="*/ 0 h 719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559383" h="719138">
                <a:moveTo>
                  <a:pt x="359569" y="0"/>
                </a:moveTo>
                <a:lnTo>
                  <a:pt x="364324" y="479"/>
                </a:lnTo>
                <a:lnTo>
                  <a:pt x="364324" y="0"/>
                </a:lnTo>
                <a:lnTo>
                  <a:pt x="2185911" y="0"/>
                </a:lnTo>
                <a:lnTo>
                  <a:pt x="2185911" y="1402"/>
                </a:lnTo>
                <a:lnTo>
                  <a:pt x="2199814" y="0"/>
                </a:lnTo>
                <a:cubicBezTo>
                  <a:pt x="2398398" y="0"/>
                  <a:pt x="2559383" y="160985"/>
                  <a:pt x="2559383" y="359569"/>
                </a:cubicBezTo>
                <a:cubicBezTo>
                  <a:pt x="2559383" y="558153"/>
                  <a:pt x="2398398" y="719138"/>
                  <a:pt x="2199814" y="719138"/>
                </a:cubicBezTo>
                <a:lnTo>
                  <a:pt x="2185911" y="717736"/>
                </a:lnTo>
                <a:lnTo>
                  <a:pt x="2185911" y="719138"/>
                </a:lnTo>
                <a:lnTo>
                  <a:pt x="364324" y="719138"/>
                </a:lnTo>
                <a:lnTo>
                  <a:pt x="364324" y="718659"/>
                </a:lnTo>
                <a:lnTo>
                  <a:pt x="359569" y="719138"/>
                </a:lnTo>
                <a:cubicBezTo>
                  <a:pt x="160985" y="719138"/>
                  <a:pt x="0" y="558153"/>
                  <a:pt x="0" y="359569"/>
                </a:cubicBezTo>
                <a:cubicBezTo>
                  <a:pt x="0" y="160985"/>
                  <a:pt x="160985" y="0"/>
                  <a:pt x="35956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2" b="0" dirty="0"/>
              <a:t>Try</a:t>
            </a:r>
            <a:r>
              <a:rPr lang="en-US" sz="902" b="0" baseline="0" dirty="0"/>
              <a:t> it now</a:t>
            </a:r>
            <a:endParaRPr lang="en-US" sz="902" b="0" dirty="0"/>
          </a:p>
        </p:txBody>
      </p:sp>
      <p:sp>
        <p:nvSpPr>
          <p:cNvPr id="69" name="Shape 427"/>
          <p:cNvSpPr>
            <a:spLocks noGrp="1"/>
          </p:cNvSpPr>
          <p:nvPr>
            <p:ph type="body" sz="quarter" idx="58" hasCustomPrompt="1"/>
          </p:nvPr>
        </p:nvSpPr>
        <p:spPr>
          <a:xfrm>
            <a:off x="6465728" y="2885223"/>
            <a:ext cx="2148626" cy="541191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2133" b="1" spc="0">
                <a:solidFill>
                  <a:srgbClr val="1C1D2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PRICE HERE</a:t>
            </a:r>
            <a:endParaRPr dirty="0"/>
          </a:p>
        </p:txBody>
      </p:sp>
      <p:sp>
        <p:nvSpPr>
          <p:cNvPr id="70" name="Текст 40"/>
          <p:cNvSpPr>
            <a:spLocks noGrp="1"/>
          </p:cNvSpPr>
          <p:nvPr>
            <p:ph type="body" sz="quarter" idx="59" hasCustomPrompt="1"/>
          </p:nvPr>
        </p:nvSpPr>
        <p:spPr>
          <a:xfrm>
            <a:off x="6461513" y="3426412"/>
            <a:ext cx="2154817" cy="180662"/>
          </a:xfrm>
        </p:spPr>
        <p:txBody>
          <a:bodyPr>
            <a:normAutofit/>
          </a:bodyPr>
          <a:lstStyle>
            <a:lvl1pPr algn="l">
              <a:defRPr sz="802">
                <a:solidFill>
                  <a:schemeClr val="tx1">
                    <a:lumMod val="95000"/>
                    <a:lumOff val="5000"/>
                    <a:alpha val="50000"/>
                  </a:schemeClr>
                </a:solidFill>
              </a:defRPr>
            </a:lvl1pPr>
            <a:lvl6pPr algn="ctr">
              <a:defRPr/>
            </a:lvl6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71" name="Shape 427"/>
          <p:cNvSpPr>
            <a:spLocks noGrp="1"/>
          </p:cNvSpPr>
          <p:nvPr>
            <p:ph type="body" sz="quarter" idx="60" hasCustomPrompt="1"/>
          </p:nvPr>
        </p:nvSpPr>
        <p:spPr>
          <a:xfrm>
            <a:off x="6465728" y="2346222"/>
            <a:ext cx="2155102" cy="54712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1200" b="1" spc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SUBTITLE HERE</a:t>
            </a:r>
            <a:endParaRPr dirty="0"/>
          </a:p>
        </p:txBody>
      </p:sp>
      <p:sp>
        <p:nvSpPr>
          <p:cNvPr id="72" name="Текст 7"/>
          <p:cNvSpPr>
            <a:spLocks noGrp="1"/>
          </p:cNvSpPr>
          <p:nvPr>
            <p:ph type="body" sz="quarter" idx="61" hasCustomPrompt="1"/>
          </p:nvPr>
        </p:nvSpPr>
        <p:spPr>
          <a:xfrm>
            <a:off x="6461511" y="4151572"/>
            <a:ext cx="2160120" cy="1003832"/>
          </a:xfrm>
        </p:spPr>
        <p:txBody>
          <a:bodyPr/>
          <a:lstStyle>
            <a:lvl1pPr algn="l">
              <a:lnSpc>
                <a:spcPct val="150000"/>
              </a:lnSpc>
              <a:defRPr sz="1000" baseline="0">
                <a:solidFill>
                  <a:schemeClr val="tx1"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en-US" dirty="0"/>
              <a:t>Stars are created within galaxies from a reserve of cold gas that forms into giant molecular clouds. S</a:t>
            </a:r>
          </a:p>
        </p:txBody>
      </p:sp>
      <p:cxnSp>
        <p:nvCxnSpPr>
          <p:cNvPr id="73" name="Прямая соединительная линия 72"/>
          <p:cNvCxnSpPr/>
          <p:nvPr/>
        </p:nvCxnSpPr>
        <p:spPr>
          <a:xfrm flipH="1">
            <a:off x="6465728" y="3782128"/>
            <a:ext cx="2148626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Полилиния 73"/>
          <p:cNvSpPr/>
          <p:nvPr/>
        </p:nvSpPr>
        <p:spPr>
          <a:xfrm>
            <a:off x="6461511" y="5604194"/>
            <a:ext cx="1293673" cy="360529"/>
          </a:xfrm>
          <a:custGeom>
            <a:avLst/>
            <a:gdLst>
              <a:gd name="connsiteX0" fmla="*/ 359569 w 2559383"/>
              <a:gd name="connsiteY0" fmla="*/ 0 h 719138"/>
              <a:gd name="connsiteX1" fmla="*/ 364324 w 2559383"/>
              <a:gd name="connsiteY1" fmla="*/ 479 h 719138"/>
              <a:gd name="connsiteX2" fmla="*/ 364324 w 2559383"/>
              <a:gd name="connsiteY2" fmla="*/ 0 h 719138"/>
              <a:gd name="connsiteX3" fmla="*/ 2185911 w 2559383"/>
              <a:gd name="connsiteY3" fmla="*/ 0 h 719138"/>
              <a:gd name="connsiteX4" fmla="*/ 2185911 w 2559383"/>
              <a:gd name="connsiteY4" fmla="*/ 1402 h 719138"/>
              <a:gd name="connsiteX5" fmla="*/ 2199814 w 2559383"/>
              <a:gd name="connsiteY5" fmla="*/ 0 h 719138"/>
              <a:gd name="connsiteX6" fmla="*/ 2559383 w 2559383"/>
              <a:gd name="connsiteY6" fmla="*/ 359569 h 719138"/>
              <a:gd name="connsiteX7" fmla="*/ 2199814 w 2559383"/>
              <a:gd name="connsiteY7" fmla="*/ 719138 h 719138"/>
              <a:gd name="connsiteX8" fmla="*/ 2185911 w 2559383"/>
              <a:gd name="connsiteY8" fmla="*/ 717736 h 719138"/>
              <a:gd name="connsiteX9" fmla="*/ 2185911 w 2559383"/>
              <a:gd name="connsiteY9" fmla="*/ 719138 h 719138"/>
              <a:gd name="connsiteX10" fmla="*/ 364324 w 2559383"/>
              <a:gd name="connsiteY10" fmla="*/ 719138 h 719138"/>
              <a:gd name="connsiteX11" fmla="*/ 364324 w 2559383"/>
              <a:gd name="connsiteY11" fmla="*/ 718659 h 719138"/>
              <a:gd name="connsiteX12" fmla="*/ 359569 w 2559383"/>
              <a:gd name="connsiteY12" fmla="*/ 719138 h 719138"/>
              <a:gd name="connsiteX13" fmla="*/ 0 w 2559383"/>
              <a:gd name="connsiteY13" fmla="*/ 359569 h 719138"/>
              <a:gd name="connsiteX14" fmla="*/ 359569 w 2559383"/>
              <a:gd name="connsiteY14" fmla="*/ 0 h 719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559383" h="719138">
                <a:moveTo>
                  <a:pt x="359569" y="0"/>
                </a:moveTo>
                <a:lnTo>
                  <a:pt x="364324" y="479"/>
                </a:lnTo>
                <a:lnTo>
                  <a:pt x="364324" y="0"/>
                </a:lnTo>
                <a:lnTo>
                  <a:pt x="2185911" y="0"/>
                </a:lnTo>
                <a:lnTo>
                  <a:pt x="2185911" y="1402"/>
                </a:lnTo>
                <a:lnTo>
                  <a:pt x="2199814" y="0"/>
                </a:lnTo>
                <a:cubicBezTo>
                  <a:pt x="2398398" y="0"/>
                  <a:pt x="2559383" y="160985"/>
                  <a:pt x="2559383" y="359569"/>
                </a:cubicBezTo>
                <a:cubicBezTo>
                  <a:pt x="2559383" y="558153"/>
                  <a:pt x="2398398" y="719138"/>
                  <a:pt x="2199814" y="719138"/>
                </a:cubicBezTo>
                <a:lnTo>
                  <a:pt x="2185911" y="717736"/>
                </a:lnTo>
                <a:lnTo>
                  <a:pt x="2185911" y="719138"/>
                </a:lnTo>
                <a:lnTo>
                  <a:pt x="364324" y="719138"/>
                </a:lnTo>
                <a:lnTo>
                  <a:pt x="364324" y="718659"/>
                </a:lnTo>
                <a:lnTo>
                  <a:pt x="359569" y="719138"/>
                </a:lnTo>
                <a:cubicBezTo>
                  <a:pt x="160985" y="719138"/>
                  <a:pt x="0" y="558153"/>
                  <a:pt x="0" y="359569"/>
                </a:cubicBezTo>
                <a:cubicBezTo>
                  <a:pt x="0" y="160985"/>
                  <a:pt x="160985" y="0"/>
                  <a:pt x="359569" y="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2" b="0" dirty="0"/>
              <a:t>Try</a:t>
            </a:r>
            <a:r>
              <a:rPr lang="en-US" sz="902" b="0" baseline="0" dirty="0"/>
              <a:t> it now</a:t>
            </a:r>
            <a:endParaRPr lang="en-US" sz="902" b="0" dirty="0"/>
          </a:p>
        </p:txBody>
      </p:sp>
      <p:sp>
        <p:nvSpPr>
          <p:cNvPr id="75" name="Shape 427"/>
          <p:cNvSpPr>
            <a:spLocks noGrp="1"/>
          </p:cNvSpPr>
          <p:nvPr>
            <p:ph type="body" sz="quarter" idx="62" hasCustomPrompt="1"/>
          </p:nvPr>
        </p:nvSpPr>
        <p:spPr>
          <a:xfrm>
            <a:off x="9344818" y="2885223"/>
            <a:ext cx="2148626" cy="541191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2133" b="1" spc="0">
                <a:solidFill>
                  <a:srgbClr val="1C1D2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PRICE HERE</a:t>
            </a:r>
          </a:p>
        </p:txBody>
      </p:sp>
      <p:sp>
        <p:nvSpPr>
          <p:cNvPr id="76" name="Текст 40"/>
          <p:cNvSpPr>
            <a:spLocks noGrp="1"/>
          </p:cNvSpPr>
          <p:nvPr>
            <p:ph type="body" sz="quarter" idx="63" hasCustomPrompt="1"/>
          </p:nvPr>
        </p:nvSpPr>
        <p:spPr>
          <a:xfrm>
            <a:off x="9340602" y="3426412"/>
            <a:ext cx="2154817" cy="180662"/>
          </a:xfrm>
        </p:spPr>
        <p:txBody>
          <a:bodyPr>
            <a:normAutofit/>
          </a:bodyPr>
          <a:lstStyle>
            <a:lvl1pPr algn="l">
              <a:defRPr sz="802">
                <a:solidFill>
                  <a:schemeClr val="tx1">
                    <a:lumMod val="95000"/>
                    <a:lumOff val="5000"/>
                    <a:alpha val="50000"/>
                  </a:schemeClr>
                </a:solidFill>
              </a:defRPr>
            </a:lvl1pPr>
            <a:lvl6pPr algn="ctr">
              <a:defRPr/>
            </a:lvl6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77" name="Shape 427"/>
          <p:cNvSpPr>
            <a:spLocks noGrp="1"/>
          </p:cNvSpPr>
          <p:nvPr>
            <p:ph type="body" sz="quarter" idx="64" hasCustomPrompt="1"/>
          </p:nvPr>
        </p:nvSpPr>
        <p:spPr>
          <a:xfrm>
            <a:off x="9344818" y="2346222"/>
            <a:ext cx="2155102" cy="54712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1200" b="1" spc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SUBTITLE HERE</a:t>
            </a:r>
            <a:endParaRPr dirty="0"/>
          </a:p>
        </p:txBody>
      </p:sp>
      <p:sp>
        <p:nvSpPr>
          <p:cNvPr id="78" name="Текст 7"/>
          <p:cNvSpPr>
            <a:spLocks noGrp="1"/>
          </p:cNvSpPr>
          <p:nvPr>
            <p:ph type="body" sz="quarter" idx="65" hasCustomPrompt="1"/>
          </p:nvPr>
        </p:nvSpPr>
        <p:spPr>
          <a:xfrm>
            <a:off x="9340600" y="4151572"/>
            <a:ext cx="2160120" cy="1003832"/>
          </a:xfrm>
        </p:spPr>
        <p:txBody>
          <a:bodyPr>
            <a:normAutofit/>
          </a:bodyPr>
          <a:lstStyle>
            <a:lvl1pPr algn="l">
              <a:lnSpc>
                <a:spcPct val="150000"/>
              </a:lnSpc>
              <a:defRPr sz="1000" baseline="0">
                <a:solidFill>
                  <a:schemeClr val="tx1"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en-US" dirty="0"/>
              <a:t>Stars are created within galaxies from a reserve of cold gas that forms into giant molecular clouds. </a:t>
            </a:r>
          </a:p>
        </p:txBody>
      </p:sp>
      <p:cxnSp>
        <p:nvCxnSpPr>
          <p:cNvPr id="79" name="Прямая соединительная линия 78"/>
          <p:cNvCxnSpPr/>
          <p:nvPr/>
        </p:nvCxnSpPr>
        <p:spPr>
          <a:xfrm flipH="1">
            <a:off x="9344818" y="3782128"/>
            <a:ext cx="2148626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Полилиния 79"/>
          <p:cNvSpPr/>
          <p:nvPr/>
        </p:nvSpPr>
        <p:spPr>
          <a:xfrm>
            <a:off x="9340602" y="5604194"/>
            <a:ext cx="1293673" cy="360529"/>
          </a:xfrm>
          <a:custGeom>
            <a:avLst/>
            <a:gdLst>
              <a:gd name="connsiteX0" fmla="*/ 359569 w 2559383"/>
              <a:gd name="connsiteY0" fmla="*/ 0 h 719138"/>
              <a:gd name="connsiteX1" fmla="*/ 364324 w 2559383"/>
              <a:gd name="connsiteY1" fmla="*/ 479 h 719138"/>
              <a:gd name="connsiteX2" fmla="*/ 364324 w 2559383"/>
              <a:gd name="connsiteY2" fmla="*/ 0 h 719138"/>
              <a:gd name="connsiteX3" fmla="*/ 2185911 w 2559383"/>
              <a:gd name="connsiteY3" fmla="*/ 0 h 719138"/>
              <a:gd name="connsiteX4" fmla="*/ 2185911 w 2559383"/>
              <a:gd name="connsiteY4" fmla="*/ 1402 h 719138"/>
              <a:gd name="connsiteX5" fmla="*/ 2199814 w 2559383"/>
              <a:gd name="connsiteY5" fmla="*/ 0 h 719138"/>
              <a:gd name="connsiteX6" fmla="*/ 2559383 w 2559383"/>
              <a:gd name="connsiteY6" fmla="*/ 359569 h 719138"/>
              <a:gd name="connsiteX7" fmla="*/ 2199814 w 2559383"/>
              <a:gd name="connsiteY7" fmla="*/ 719138 h 719138"/>
              <a:gd name="connsiteX8" fmla="*/ 2185911 w 2559383"/>
              <a:gd name="connsiteY8" fmla="*/ 717736 h 719138"/>
              <a:gd name="connsiteX9" fmla="*/ 2185911 w 2559383"/>
              <a:gd name="connsiteY9" fmla="*/ 719138 h 719138"/>
              <a:gd name="connsiteX10" fmla="*/ 364324 w 2559383"/>
              <a:gd name="connsiteY10" fmla="*/ 719138 h 719138"/>
              <a:gd name="connsiteX11" fmla="*/ 364324 w 2559383"/>
              <a:gd name="connsiteY11" fmla="*/ 718659 h 719138"/>
              <a:gd name="connsiteX12" fmla="*/ 359569 w 2559383"/>
              <a:gd name="connsiteY12" fmla="*/ 719138 h 719138"/>
              <a:gd name="connsiteX13" fmla="*/ 0 w 2559383"/>
              <a:gd name="connsiteY13" fmla="*/ 359569 h 719138"/>
              <a:gd name="connsiteX14" fmla="*/ 359569 w 2559383"/>
              <a:gd name="connsiteY14" fmla="*/ 0 h 719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559383" h="719138">
                <a:moveTo>
                  <a:pt x="359569" y="0"/>
                </a:moveTo>
                <a:lnTo>
                  <a:pt x="364324" y="479"/>
                </a:lnTo>
                <a:lnTo>
                  <a:pt x="364324" y="0"/>
                </a:lnTo>
                <a:lnTo>
                  <a:pt x="2185911" y="0"/>
                </a:lnTo>
                <a:lnTo>
                  <a:pt x="2185911" y="1402"/>
                </a:lnTo>
                <a:lnTo>
                  <a:pt x="2199814" y="0"/>
                </a:lnTo>
                <a:cubicBezTo>
                  <a:pt x="2398398" y="0"/>
                  <a:pt x="2559383" y="160985"/>
                  <a:pt x="2559383" y="359569"/>
                </a:cubicBezTo>
                <a:cubicBezTo>
                  <a:pt x="2559383" y="558153"/>
                  <a:pt x="2398398" y="719138"/>
                  <a:pt x="2199814" y="719138"/>
                </a:cubicBezTo>
                <a:lnTo>
                  <a:pt x="2185911" y="717736"/>
                </a:lnTo>
                <a:lnTo>
                  <a:pt x="2185911" y="719138"/>
                </a:lnTo>
                <a:lnTo>
                  <a:pt x="364324" y="719138"/>
                </a:lnTo>
                <a:lnTo>
                  <a:pt x="364324" y="718659"/>
                </a:lnTo>
                <a:lnTo>
                  <a:pt x="359569" y="719138"/>
                </a:lnTo>
                <a:cubicBezTo>
                  <a:pt x="160985" y="719138"/>
                  <a:pt x="0" y="558153"/>
                  <a:pt x="0" y="359569"/>
                </a:cubicBezTo>
                <a:cubicBezTo>
                  <a:pt x="0" y="160985"/>
                  <a:pt x="160985" y="0"/>
                  <a:pt x="359569" y="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2" b="0" dirty="0"/>
              <a:t>Contact Us</a:t>
            </a:r>
          </a:p>
        </p:txBody>
      </p:sp>
      <p:sp>
        <p:nvSpPr>
          <p:cNvPr id="37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136314" y="179388"/>
            <a:ext cx="708023" cy="361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802" b="1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2" name="Текст 7"/>
          <p:cNvSpPr>
            <a:spLocks noGrp="1"/>
          </p:cNvSpPr>
          <p:nvPr>
            <p:ph type="body" sz="quarter" idx="46" hasCustomPrompt="1"/>
          </p:nvPr>
        </p:nvSpPr>
        <p:spPr>
          <a:xfrm>
            <a:off x="9113520" y="179388"/>
            <a:ext cx="2022792" cy="361949"/>
          </a:xfrm>
        </p:spPr>
        <p:txBody>
          <a:bodyPr anchor="ctr">
            <a:normAutofit/>
          </a:bodyPr>
          <a:lstStyle>
            <a:lvl1pPr algn="r">
              <a:lnSpc>
                <a:spcPct val="150000"/>
              </a:lnSpc>
              <a:defRPr sz="802" b="1" spc="100" baseline="0">
                <a:solidFill>
                  <a:schemeClr val="tx1"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 err="1"/>
              <a:t>www.yourcompany.com</a:t>
            </a:r>
            <a:endParaRPr lang="en-US" dirty="0"/>
          </a:p>
        </p:txBody>
      </p:sp>
      <p:sp>
        <p:nvSpPr>
          <p:cNvPr id="43" name="Текст 7"/>
          <p:cNvSpPr>
            <a:spLocks noGrp="1"/>
          </p:cNvSpPr>
          <p:nvPr>
            <p:ph type="body" sz="quarter" idx="47" hasCustomPrompt="1"/>
          </p:nvPr>
        </p:nvSpPr>
        <p:spPr>
          <a:xfrm>
            <a:off x="337016" y="179388"/>
            <a:ext cx="1014264" cy="36194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1000" b="1" spc="300" baseline="0">
                <a:solidFill>
                  <a:schemeClr val="tx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EVA</a:t>
            </a:r>
          </a:p>
        </p:txBody>
      </p:sp>
      <p:sp>
        <p:nvSpPr>
          <p:cNvPr id="35" name="Freeform 13"/>
          <p:cNvSpPr>
            <a:spLocks noEditPoints="1"/>
          </p:cNvSpPr>
          <p:nvPr/>
        </p:nvSpPr>
        <p:spPr bwMode="auto">
          <a:xfrm>
            <a:off x="364765" y="6179530"/>
            <a:ext cx="133472" cy="180662"/>
          </a:xfrm>
          <a:custGeom>
            <a:avLst/>
            <a:gdLst>
              <a:gd name="T0" fmla="*/ 44 w 88"/>
              <a:gd name="T1" fmla="*/ 0 h 128"/>
              <a:gd name="T2" fmla="*/ 0 w 88"/>
              <a:gd name="T3" fmla="*/ 44 h 128"/>
              <a:gd name="T4" fmla="*/ 0 w 88"/>
              <a:gd name="T5" fmla="*/ 84 h 128"/>
              <a:gd name="T6" fmla="*/ 44 w 88"/>
              <a:gd name="T7" fmla="*/ 128 h 128"/>
              <a:gd name="T8" fmla="*/ 88 w 88"/>
              <a:gd name="T9" fmla="*/ 84 h 128"/>
              <a:gd name="T10" fmla="*/ 88 w 88"/>
              <a:gd name="T11" fmla="*/ 44 h 128"/>
              <a:gd name="T12" fmla="*/ 44 w 88"/>
              <a:gd name="T13" fmla="*/ 0 h 128"/>
              <a:gd name="T14" fmla="*/ 80 w 88"/>
              <a:gd name="T15" fmla="*/ 84 h 128"/>
              <a:gd name="T16" fmla="*/ 44 w 88"/>
              <a:gd name="T17" fmla="*/ 120 h 128"/>
              <a:gd name="T18" fmla="*/ 8 w 88"/>
              <a:gd name="T19" fmla="*/ 84 h 128"/>
              <a:gd name="T20" fmla="*/ 8 w 88"/>
              <a:gd name="T21" fmla="*/ 44 h 128"/>
              <a:gd name="T22" fmla="*/ 44 w 88"/>
              <a:gd name="T23" fmla="*/ 8 h 128"/>
              <a:gd name="T24" fmla="*/ 80 w 88"/>
              <a:gd name="T25" fmla="*/ 44 h 128"/>
              <a:gd name="T26" fmla="*/ 80 w 88"/>
              <a:gd name="T27" fmla="*/ 84 h 128"/>
              <a:gd name="T28" fmla="*/ 44 w 88"/>
              <a:gd name="T29" fmla="*/ 28 h 128"/>
              <a:gd name="T30" fmla="*/ 40 w 88"/>
              <a:gd name="T31" fmla="*/ 32 h 128"/>
              <a:gd name="T32" fmla="*/ 40 w 88"/>
              <a:gd name="T33" fmla="*/ 48 h 128"/>
              <a:gd name="T34" fmla="*/ 44 w 88"/>
              <a:gd name="T35" fmla="*/ 52 h 128"/>
              <a:gd name="T36" fmla="*/ 48 w 88"/>
              <a:gd name="T37" fmla="*/ 48 h 128"/>
              <a:gd name="T38" fmla="*/ 48 w 88"/>
              <a:gd name="T39" fmla="*/ 32 h 128"/>
              <a:gd name="T40" fmla="*/ 44 w 88"/>
              <a:gd name="T41" fmla="*/ 28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88" h="128">
                <a:moveTo>
                  <a:pt x="44" y="0"/>
                </a:moveTo>
                <a:cubicBezTo>
                  <a:pt x="20" y="0"/>
                  <a:pt x="0" y="20"/>
                  <a:pt x="0" y="44"/>
                </a:cubicBezTo>
                <a:cubicBezTo>
                  <a:pt x="0" y="84"/>
                  <a:pt x="0" y="84"/>
                  <a:pt x="0" y="84"/>
                </a:cubicBezTo>
                <a:cubicBezTo>
                  <a:pt x="0" y="108"/>
                  <a:pt x="20" y="128"/>
                  <a:pt x="44" y="128"/>
                </a:cubicBezTo>
                <a:cubicBezTo>
                  <a:pt x="68" y="128"/>
                  <a:pt x="88" y="108"/>
                  <a:pt x="88" y="84"/>
                </a:cubicBezTo>
                <a:cubicBezTo>
                  <a:pt x="88" y="44"/>
                  <a:pt x="88" y="44"/>
                  <a:pt x="88" y="44"/>
                </a:cubicBezTo>
                <a:cubicBezTo>
                  <a:pt x="88" y="20"/>
                  <a:pt x="68" y="0"/>
                  <a:pt x="44" y="0"/>
                </a:cubicBezTo>
                <a:close/>
                <a:moveTo>
                  <a:pt x="80" y="84"/>
                </a:moveTo>
                <a:cubicBezTo>
                  <a:pt x="80" y="104"/>
                  <a:pt x="64" y="120"/>
                  <a:pt x="44" y="120"/>
                </a:cubicBezTo>
                <a:cubicBezTo>
                  <a:pt x="24" y="120"/>
                  <a:pt x="8" y="104"/>
                  <a:pt x="8" y="84"/>
                </a:cubicBezTo>
                <a:cubicBezTo>
                  <a:pt x="8" y="44"/>
                  <a:pt x="8" y="44"/>
                  <a:pt x="8" y="44"/>
                </a:cubicBezTo>
                <a:cubicBezTo>
                  <a:pt x="8" y="24"/>
                  <a:pt x="24" y="8"/>
                  <a:pt x="44" y="8"/>
                </a:cubicBezTo>
                <a:cubicBezTo>
                  <a:pt x="64" y="8"/>
                  <a:pt x="80" y="24"/>
                  <a:pt x="80" y="44"/>
                </a:cubicBezTo>
                <a:lnTo>
                  <a:pt x="80" y="84"/>
                </a:lnTo>
                <a:close/>
                <a:moveTo>
                  <a:pt x="44" y="28"/>
                </a:moveTo>
                <a:cubicBezTo>
                  <a:pt x="42" y="28"/>
                  <a:pt x="40" y="30"/>
                  <a:pt x="40" y="32"/>
                </a:cubicBezTo>
                <a:cubicBezTo>
                  <a:pt x="40" y="48"/>
                  <a:pt x="40" y="48"/>
                  <a:pt x="40" y="48"/>
                </a:cubicBezTo>
                <a:cubicBezTo>
                  <a:pt x="40" y="50"/>
                  <a:pt x="42" y="52"/>
                  <a:pt x="44" y="52"/>
                </a:cubicBezTo>
                <a:cubicBezTo>
                  <a:pt x="46" y="52"/>
                  <a:pt x="48" y="50"/>
                  <a:pt x="48" y="48"/>
                </a:cubicBezTo>
                <a:cubicBezTo>
                  <a:pt x="48" y="32"/>
                  <a:pt x="48" y="32"/>
                  <a:pt x="48" y="32"/>
                </a:cubicBezTo>
                <a:cubicBezTo>
                  <a:pt x="48" y="30"/>
                  <a:pt x="46" y="28"/>
                  <a:pt x="44" y="28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70000"/>
            </a:schemeClr>
          </a:solidFill>
          <a:ln>
            <a:noFill/>
          </a:ln>
        </p:spPr>
        <p:txBody>
          <a:bodyPr vert="horz" wrap="square" lIns="45835" tIns="22918" rIns="45835" bIns="22918" numCol="1" anchor="t" anchorCtr="0" compatLnSpc="1">
            <a:prstTxWarp prst="textNoShape">
              <a:avLst/>
            </a:prstTxWarp>
          </a:bodyPr>
          <a:lstStyle/>
          <a:p>
            <a:endParaRPr lang="en-US" sz="902">
              <a:solidFill>
                <a:schemeClr val="tx1"/>
              </a:solidFill>
            </a:endParaRPr>
          </a:p>
        </p:txBody>
      </p:sp>
      <p:sp>
        <p:nvSpPr>
          <p:cNvPr id="36" name="Текст 7"/>
          <p:cNvSpPr>
            <a:spLocks noGrp="1"/>
          </p:cNvSpPr>
          <p:nvPr>
            <p:ph type="body" sz="quarter" idx="42" hasCustomPrompt="1"/>
          </p:nvPr>
        </p:nvSpPr>
        <p:spPr>
          <a:xfrm rot="16200000">
            <a:off x="-117115" y="5147945"/>
            <a:ext cx="1092838" cy="16121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600" b="1" spc="0" baseline="0">
                <a:solidFill>
                  <a:schemeClr val="tx1">
                    <a:alpha val="2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DISCOVER</a:t>
            </a:r>
          </a:p>
        </p:txBody>
      </p:sp>
    </p:spTree>
    <p:extLst>
      <p:ext uri="{BB962C8B-B14F-4D97-AF65-F5344CB8AC3E}">
        <p14:creationId xmlns:p14="http://schemas.microsoft.com/office/powerpoint/2010/main" val="166951299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5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50000" fill="hold" grpId="0" nodeType="withEffect" nodePh="1">
                                  <p:stCondLst>
                                    <p:cond delay="20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animBg="1"/>
    </p:bldLst>
  </p:timing>
  <p:hf sldNum="0"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sic_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Рисунок 13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-1"/>
            <a:ext cx="6094395" cy="6858000"/>
          </a:xfrm>
          <a:prstGeom prst="rect">
            <a:avLst/>
          </a:prstGeom>
          <a:solidFill>
            <a:schemeClr val="tx1">
              <a:alpha val="10000"/>
            </a:schemeClr>
          </a:solidFill>
        </p:spPr>
        <p:txBody>
          <a:bodyPr anchor="ctr"/>
          <a:lstStyle>
            <a:lvl1pPr marL="0" indent="0" algn="ctr">
              <a:buNone/>
              <a:defRPr sz="1003" baseline="0"/>
            </a:lvl1pPr>
          </a:lstStyle>
          <a:p>
            <a:r>
              <a:rPr lang="en-US" dirty="0"/>
              <a:t>Drop your image here</a:t>
            </a:r>
          </a:p>
        </p:txBody>
      </p:sp>
      <p:sp>
        <p:nvSpPr>
          <p:cNvPr id="9" name="Рисунок 13"/>
          <p:cNvSpPr>
            <a:spLocks noGrp="1"/>
          </p:cNvSpPr>
          <p:nvPr>
            <p:ph type="pic" sz="quarter" idx="16" hasCustomPrompt="1"/>
          </p:nvPr>
        </p:nvSpPr>
        <p:spPr>
          <a:xfrm>
            <a:off x="6096000" y="3789926"/>
            <a:ext cx="6096000" cy="3068074"/>
          </a:xfrm>
          <a:prstGeom prst="rect">
            <a:avLst/>
          </a:prstGeom>
          <a:solidFill>
            <a:schemeClr val="tx1">
              <a:alpha val="10000"/>
            </a:schemeClr>
          </a:solidFill>
        </p:spPr>
        <p:txBody>
          <a:bodyPr anchor="ctr"/>
          <a:lstStyle>
            <a:lvl1pPr marL="0" indent="0" algn="ctr">
              <a:buNone/>
              <a:defRPr sz="1003" baseline="0"/>
            </a:lvl1pPr>
          </a:lstStyle>
          <a:p>
            <a:r>
              <a:rPr lang="en-US" dirty="0"/>
              <a:t>Drop your image here</a:t>
            </a:r>
          </a:p>
        </p:txBody>
      </p:sp>
      <p:sp>
        <p:nvSpPr>
          <p:cNvPr id="11" name="Текст 7"/>
          <p:cNvSpPr>
            <a:spLocks noGrp="1"/>
          </p:cNvSpPr>
          <p:nvPr>
            <p:ph type="body" sz="quarter" idx="38" hasCustomPrompt="1"/>
          </p:nvPr>
        </p:nvSpPr>
        <p:spPr>
          <a:xfrm>
            <a:off x="6816577" y="1804237"/>
            <a:ext cx="4319437" cy="1369794"/>
          </a:xfrm>
        </p:spPr>
        <p:txBody>
          <a:bodyPr>
            <a:normAutofit/>
          </a:bodyPr>
          <a:lstStyle>
            <a:lvl1pPr algn="ctr">
              <a:lnSpc>
                <a:spcPct val="150000"/>
              </a:lnSpc>
              <a:defRPr sz="1000" baseline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en-US" dirty="0"/>
              <a:t>Stars are created within galaxies from a reserve of cold gas that forms into giant molecular clouds. Some galaxies have been observed to form stars at an exceptional rate, known as a starburst. Should they continue to do so, however, they would consume their reserve of gas in a time frame lower than the lifespan of the galaxy. </a:t>
            </a:r>
          </a:p>
        </p:txBody>
      </p:sp>
      <p:sp>
        <p:nvSpPr>
          <p:cNvPr id="15" name="Текст 7"/>
          <p:cNvSpPr>
            <a:spLocks noGrp="1"/>
          </p:cNvSpPr>
          <p:nvPr>
            <p:ph type="body" sz="quarter" idx="39" hasCustomPrompt="1"/>
          </p:nvPr>
        </p:nvSpPr>
        <p:spPr>
          <a:xfrm>
            <a:off x="6816577" y="1263044"/>
            <a:ext cx="4319437" cy="361324"/>
          </a:xfrm>
        </p:spPr>
        <p:txBody>
          <a:bodyPr anchor="ctr">
            <a:noAutofit/>
          </a:bodyPr>
          <a:lstStyle>
            <a:lvl1pPr algn="ctr">
              <a:lnSpc>
                <a:spcPct val="150000"/>
              </a:lnSpc>
              <a:defRPr sz="2133" b="1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4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136314" y="179388"/>
            <a:ext cx="708023" cy="361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802" b="1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Текст 7"/>
          <p:cNvSpPr>
            <a:spLocks noGrp="1"/>
          </p:cNvSpPr>
          <p:nvPr>
            <p:ph type="body" sz="quarter" idx="46" hasCustomPrompt="1"/>
          </p:nvPr>
        </p:nvSpPr>
        <p:spPr>
          <a:xfrm>
            <a:off x="9113520" y="179388"/>
            <a:ext cx="2022792" cy="361949"/>
          </a:xfrm>
        </p:spPr>
        <p:txBody>
          <a:bodyPr anchor="ctr">
            <a:normAutofit/>
          </a:bodyPr>
          <a:lstStyle>
            <a:lvl1pPr algn="r">
              <a:lnSpc>
                <a:spcPct val="150000"/>
              </a:lnSpc>
              <a:defRPr sz="802" b="1" spc="100" baseline="0">
                <a:solidFill>
                  <a:schemeClr val="tx1"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 err="1"/>
              <a:t>www.yourcompany.com</a:t>
            </a:r>
            <a:endParaRPr lang="en-US" dirty="0"/>
          </a:p>
        </p:txBody>
      </p:sp>
      <p:sp>
        <p:nvSpPr>
          <p:cNvPr id="18" name="Текст 7"/>
          <p:cNvSpPr>
            <a:spLocks noGrp="1"/>
          </p:cNvSpPr>
          <p:nvPr>
            <p:ph type="body" sz="quarter" idx="47" hasCustomPrompt="1"/>
          </p:nvPr>
        </p:nvSpPr>
        <p:spPr>
          <a:xfrm>
            <a:off x="337016" y="179388"/>
            <a:ext cx="1014264" cy="36194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1000" b="1" spc="300" baseline="0">
                <a:solidFill>
                  <a:schemeClr val="tx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EVA</a:t>
            </a:r>
          </a:p>
        </p:txBody>
      </p:sp>
    </p:spTree>
    <p:extLst>
      <p:ext uri="{BB962C8B-B14F-4D97-AF65-F5344CB8AC3E}">
        <p14:creationId xmlns:p14="http://schemas.microsoft.com/office/powerpoint/2010/main" val="97724078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  <p:hf sldNum="0" hdr="0" ftr="0" dt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sic_24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Рисунок 1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10000"/>
            </a:schemeClr>
          </a:solidFill>
        </p:spPr>
        <p:txBody>
          <a:bodyPr anchor="ctr"/>
          <a:lstStyle>
            <a:lvl1pPr marL="0" indent="0" algn="ctr">
              <a:buNone/>
              <a:defRPr sz="1003" baseline="0"/>
            </a:lvl1pPr>
          </a:lstStyle>
          <a:p>
            <a:r>
              <a:rPr lang="en-US" dirty="0"/>
              <a:t>Drop your image here</a:t>
            </a:r>
          </a:p>
        </p:txBody>
      </p:sp>
      <p:sp>
        <p:nvSpPr>
          <p:cNvPr id="8" name="Текст 7"/>
          <p:cNvSpPr>
            <a:spLocks noGrp="1"/>
          </p:cNvSpPr>
          <p:nvPr>
            <p:ph type="body" sz="quarter" idx="39" hasCustomPrompt="1"/>
          </p:nvPr>
        </p:nvSpPr>
        <p:spPr>
          <a:xfrm>
            <a:off x="1774960" y="4331116"/>
            <a:ext cx="8642085" cy="1805030"/>
          </a:xfrm>
        </p:spPr>
        <p:txBody>
          <a:bodyPr>
            <a:noAutofit/>
          </a:bodyPr>
          <a:lstStyle>
            <a:lvl1pPr algn="ctr">
              <a:lnSpc>
                <a:spcPct val="150000"/>
              </a:lnSpc>
              <a:defRPr sz="1600" b="1" baseline="0">
                <a:solidFill>
                  <a:schemeClr val="tx1"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r>
              <a:rPr lang="en-US" dirty="0"/>
              <a:t>Stars are created within galaxies from a reserve of cold gas that forms into giant molecular clouds. Some galaxies have been observed to form stars at an exceptional rate, known as a starburst. Should they continue to do so, however, they would consume their reserve of gas in a time frame lower than the lifespan of the galaxy. </a:t>
            </a:r>
          </a:p>
        </p:txBody>
      </p:sp>
      <p:sp>
        <p:nvSpPr>
          <p:cNvPr id="17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136314" y="179388"/>
            <a:ext cx="708023" cy="361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802" b="1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Текст 7"/>
          <p:cNvSpPr>
            <a:spLocks noGrp="1"/>
          </p:cNvSpPr>
          <p:nvPr>
            <p:ph type="body" sz="quarter" idx="40" hasCustomPrompt="1"/>
          </p:nvPr>
        </p:nvSpPr>
        <p:spPr>
          <a:xfrm>
            <a:off x="9113520" y="179388"/>
            <a:ext cx="2022792" cy="361949"/>
          </a:xfrm>
        </p:spPr>
        <p:txBody>
          <a:bodyPr anchor="ctr">
            <a:normAutofit/>
          </a:bodyPr>
          <a:lstStyle>
            <a:lvl1pPr algn="r">
              <a:lnSpc>
                <a:spcPct val="150000"/>
              </a:lnSpc>
              <a:defRPr sz="802" b="1" spc="100" baseline="0">
                <a:solidFill>
                  <a:schemeClr val="tx1"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 err="1"/>
              <a:t>www.yourcompany.com</a:t>
            </a:r>
            <a:endParaRPr lang="en-US" dirty="0"/>
          </a:p>
        </p:txBody>
      </p:sp>
      <p:sp>
        <p:nvSpPr>
          <p:cNvPr id="19" name="Текст 7"/>
          <p:cNvSpPr>
            <a:spLocks noGrp="1"/>
          </p:cNvSpPr>
          <p:nvPr>
            <p:ph type="body" sz="quarter" idx="41" hasCustomPrompt="1"/>
          </p:nvPr>
        </p:nvSpPr>
        <p:spPr>
          <a:xfrm>
            <a:off x="337016" y="179388"/>
            <a:ext cx="1014264" cy="36194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1000" b="1" spc="300" baseline="0">
                <a:solidFill>
                  <a:schemeClr val="tx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EVA</a:t>
            </a:r>
          </a:p>
        </p:txBody>
      </p:sp>
      <p:sp>
        <p:nvSpPr>
          <p:cNvPr id="7" name="Freeform 13"/>
          <p:cNvSpPr>
            <a:spLocks noEditPoints="1"/>
          </p:cNvSpPr>
          <p:nvPr/>
        </p:nvSpPr>
        <p:spPr bwMode="auto">
          <a:xfrm>
            <a:off x="364765" y="6179530"/>
            <a:ext cx="133472" cy="180662"/>
          </a:xfrm>
          <a:custGeom>
            <a:avLst/>
            <a:gdLst>
              <a:gd name="T0" fmla="*/ 44 w 88"/>
              <a:gd name="T1" fmla="*/ 0 h 128"/>
              <a:gd name="T2" fmla="*/ 0 w 88"/>
              <a:gd name="T3" fmla="*/ 44 h 128"/>
              <a:gd name="T4" fmla="*/ 0 w 88"/>
              <a:gd name="T5" fmla="*/ 84 h 128"/>
              <a:gd name="T6" fmla="*/ 44 w 88"/>
              <a:gd name="T7" fmla="*/ 128 h 128"/>
              <a:gd name="T8" fmla="*/ 88 w 88"/>
              <a:gd name="T9" fmla="*/ 84 h 128"/>
              <a:gd name="T10" fmla="*/ 88 w 88"/>
              <a:gd name="T11" fmla="*/ 44 h 128"/>
              <a:gd name="T12" fmla="*/ 44 w 88"/>
              <a:gd name="T13" fmla="*/ 0 h 128"/>
              <a:gd name="T14" fmla="*/ 80 w 88"/>
              <a:gd name="T15" fmla="*/ 84 h 128"/>
              <a:gd name="T16" fmla="*/ 44 w 88"/>
              <a:gd name="T17" fmla="*/ 120 h 128"/>
              <a:gd name="T18" fmla="*/ 8 w 88"/>
              <a:gd name="T19" fmla="*/ 84 h 128"/>
              <a:gd name="T20" fmla="*/ 8 w 88"/>
              <a:gd name="T21" fmla="*/ 44 h 128"/>
              <a:gd name="T22" fmla="*/ 44 w 88"/>
              <a:gd name="T23" fmla="*/ 8 h 128"/>
              <a:gd name="T24" fmla="*/ 80 w 88"/>
              <a:gd name="T25" fmla="*/ 44 h 128"/>
              <a:gd name="T26" fmla="*/ 80 w 88"/>
              <a:gd name="T27" fmla="*/ 84 h 128"/>
              <a:gd name="T28" fmla="*/ 44 w 88"/>
              <a:gd name="T29" fmla="*/ 28 h 128"/>
              <a:gd name="T30" fmla="*/ 40 w 88"/>
              <a:gd name="T31" fmla="*/ 32 h 128"/>
              <a:gd name="T32" fmla="*/ 40 w 88"/>
              <a:gd name="T33" fmla="*/ 48 h 128"/>
              <a:gd name="T34" fmla="*/ 44 w 88"/>
              <a:gd name="T35" fmla="*/ 52 h 128"/>
              <a:gd name="T36" fmla="*/ 48 w 88"/>
              <a:gd name="T37" fmla="*/ 48 h 128"/>
              <a:gd name="T38" fmla="*/ 48 w 88"/>
              <a:gd name="T39" fmla="*/ 32 h 128"/>
              <a:gd name="T40" fmla="*/ 44 w 88"/>
              <a:gd name="T41" fmla="*/ 28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88" h="128">
                <a:moveTo>
                  <a:pt x="44" y="0"/>
                </a:moveTo>
                <a:cubicBezTo>
                  <a:pt x="20" y="0"/>
                  <a:pt x="0" y="20"/>
                  <a:pt x="0" y="44"/>
                </a:cubicBezTo>
                <a:cubicBezTo>
                  <a:pt x="0" y="84"/>
                  <a:pt x="0" y="84"/>
                  <a:pt x="0" y="84"/>
                </a:cubicBezTo>
                <a:cubicBezTo>
                  <a:pt x="0" y="108"/>
                  <a:pt x="20" y="128"/>
                  <a:pt x="44" y="128"/>
                </a:cubicBezTo>
                <a:cubicBezTo>
                  <a:pt x="68" y="128"/>
                  <a:pt x="88" y="108"/>
                  <a:pt x="88" y="84"/>
                </a:cubicBezTo>
                <a:cubicBezTo>
                  <a:pt x="88" y="44"/>
                  <a:pt x="88" y="44"/>
                  <a:pt x="88" y="44"/>
                </a:cubicBezTo>
                <a:cubicBezTo>
                  <a:pt x="88" y="20"/>
                  <a:pt x="68" y="0"/>
                  <a:pt x="44" y="0"/>
                </a:cubicBezTo>
                <a:close/>
                <a:moveTo>
                  <a:pt x="80" y="84"/>
                </a:moveTo>
                <a:cubicBezTo>
                  <a:pt x="80" y="104"/>
                  <a:pt x="64" y="120"/>
                  <a:pt x="44" y="120"/>
                </a:cubicBezTo>
                <a:cubicBezTo>
                  <a:pt x="24" y="120"/>
                  <a:pt x="8" y="104"/>
                  <a:pt x="8" y="84"/>
                </a:cubicBezTo>
                <a:cubicBezTo>
                  <a:pt x="8" y="44"/>
                  <a:pt x="8" y="44"/>
                  <a:pt x="8" y="44"/>
                </a:cubicBezTo>
                <a:cubicBezTo>
                  <a:pt x="8" y="24"/>
                  <a:pt x="24" y="8"/>
                  <a:pt x="44" y="8"/>
                </a:cubicBezTo>
                <a:cubicBezTo>
                  <a:pt x="64" y="8"/>
                  <a:pt x="80" y="24"/>
                  <a:pt x="80" y="44"/>
                </a:cubicBezTo>
                <a:lnTo>
                  <a:pt x="80" y="84"/>
                </a:lnTo>
                <a:close/>
                <a:moveTo>
                  <a:pt x="44" y="28"/>
                </a:moveTo>
                <a:cubicBezTo>
                  <a:pt x="42" y="28"/>
                  <a:pt x="40" y="30"/>
                  <a:pt x="40" y="32"/>
                </a:cubicBezTo>
                <a:cubicBezTo>
                  <a:pt x="40" y="48"/>
                  <a:pt x="40" y="48"/>
                  <a:pt x="40" y="48"/>
                </a:cubicBezTo>
                <a:cubicBezTo>
                  <a:pt x="40" y="50"/>
                  <a:pt x="42" y="52"/>
                  <a:pt x="44" y="52"/>
                </a:cubicBezTo>
                <a:cubicBezTo>
                  <a:pt x="46" y="52"/>
                  <a:pt x="48" y="50"/>
                  <a:pt x="48" y="48"/>
                </a:cubicBezTo>
                <a:cubicBezTo>
                  <a:pt x="48" y="32"/>
                  <a:pt x="48" y="32"/>
                  <a:pt x="48" y="32"/>
                </a:cubicBezTo>
                <a:cubicBezTo>
                  <a:pt x="48" y="30"/>
                  <a:pt x="46" y="28"/>
                  <a:pt x="44" y="28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70000"/>
            </a:schemeClr>
          </a:solidFill>
          <a:ln>
            <a:noFill/>
          </a:ln>
        </p:spPr>
        <p:txBody>
          <a:bodyPr vert="horz" wrap="square" lIns="45835" tIns="22918" rIns="45835" bIns="22918" numCol="1" anchor="t" anchorCtr="0" compatLnSpc="1">
            <a:prstTxWarp prst="textNoShape">
              <a:avLst/>
            </a:prstTxWarp>
          </a:bodyPr>
          <a:lstStyle/>
          <a:p>
            <a:endParaRPr lang="en-US" sz="902">
              <a:solidFill>
                <a:schemeClr val="tx1"/>
              </a:solidFill>
            </a:endParaRPr>
          </a:p>
        </p:txBody>
      </p:sp>
      <p:sp>
        <p:nvSpPr>
          <p:cNvPr id="9" name="Текст 7"/>
          <p:cNvSpPr>
            <a:spLocks noGrp="1"/>
          </p:cNvSpPr>
          <p:nvPr>
            <p:ph type="body" sz="quarter" idx="42" hasCustomPrompt="1"/>
          </p:nvPr>
        </p:nvSpPr>
        <p:spPr>
          <a:xfrm rot="16200000">
            <a:off x="-117115" y="5147945"/>
            <a:ext cx="1092838" cy="16121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600" b="1" spc="0" baseline="0">
                <a:solidFill>
                  <a:schemeClr val="tx1">
                    <a:alpha val="2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DISCOVER</a:t>
            </a:r>
          </a:p>
        </p:txBody>
      </p:sp>
    </p:spTree>
    <p:extLst>
      <p:ext uri="{BB962C8B-B14F-4D97-AF65-F5344CB8AC3E}">
        <p14:creationId xmlns:p14="http://schemas.microsoft.com/office/powerpoint/2010/main" val="20741854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hf sldNum="0" hdr="0" ftr="0" dt="0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sic_2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Рисунок 13"/>
          <p:cNvSpPr>
            <a:spLocks noGrp="1"/>
          </p:cNvSpPr>
          <p:nvPr>
            <p:ph type="pic" sz="quarter" idx="16" hasCustomPrompt="1"/>
          </p:nvPr>
        </p:nvSpPr>
        <p:spPr>
          <a:xfrm>
            <a:off x="0" y="0"/>
            <a:ext cx="6096000" cy="3068074"/>
          </a:xfrm>
          <a:prstGeom prst="rect">
            <a:avLst/>
          </a:prstGeom>
          <a:solidFill>
            <a:schemeClr val="tx1">
              <a:alpha val="10000"/>
            </a:schemeClr>
          </a:solidFill>
        </p:spPr>
        <p:txBody>
          <a:bodyPr anchor="ctr"/>
          <a:lstStyle>
            <a:lvl1pPr marL="0" indent="0" algn="ctr">
              <a:buNone/>
              <a:defRPr sz="1003" baseline="0"/>
            </a:lvl1pPr>
          </a:lstStyle>
          <a:p>
            <a:r>
              <a:rPr lang="en-US" dirty="0"/>
              <a:t>Drop your image here</a:t>
            </a:r>
          </a:p>
        </p:txBody>
      </p:sp>
      <p:sp>
        <p:nvSpPr>
          <p:cNvPr id="10" name="Рисунок 13"/>
          <p:cNvSpPr>
            <a:spLocks noGrp="1"/>
          </p:cNvSpPr>
          <p:nvPr>
            <p:ph type="pic" sz="quarter" idx="10" hasCustomPrompt="1"/>
          </p:nvPr>
        </p:nvSpPr>
        <p:spPr>
          <a:xfrm>
            <a:off x="6096000" y="-1"/>
            <a:ext cx="6096000" cy="6858000"/>
          </a:xfrm>
          <a:prstGeom prst="rect">
            <a:avLst/>
          </a:prstGeom>
          <a:solidFill>
            <a:schemeClr val="tx1">
              <a:alpha val="10000"/>
            </a:schemeClr>
          </a:solidFill>
        </p:spPr>
        <p:txBody>
          <a:bodyPr anchor="ctr"/>
          <a:lstStyle>
            <a:lvl1pPr marL="0" indent="0" algn="ctr">
              <a:buNone/>
              <a:defRPr sz="1003" baseline="0"/>
            </a:lvl1pPr>
          </a:lstStyle>
          <a:p>
            <a:r>
              <a:rPr lang="en-US" dirty="0"/>
              <a:t>Drop your image here</a:t>
            </a:r>
          </a:p>
        </p:txBody>
      </p:sp>
      <p:sp>
        <p:nvSpPr>
          <p:cNvPr id="14" name="Текст 7"/>
          <p:cNvSpPr>
            <a:spLocks noGrp="1"/>
          </p:cNvSpPr>
          <p:nvPr>
            <p:ph type="body" sz="quarter" idx="38" hasCustomPrompt="1"/>
          </p:nvPr>
        </p:nvSpPr>
        <p:spPr>
          <a:xfrm>
            <a:off x="1055990" y="4330721"/>
            <a:ext cx="4319437" cy="2029471"/>
          </a:xfrm>
        </p:spPr>
        <p:txBody>
          <a:bodyPr>
            <a:normAutofit/>
          </a:bodyPr>
          <a:lstStyle>
            <a:lvl1pPr algn="ctr">
              <a:lnSpc>
                <a:spcPct val="150000"/>
              </a:lnSpc>
              <a:defRPr sz="1000" baseline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en-US" dirty="0"/>
              <a:t>Stars are created within galaxies from a reserve of cold gas that forms into giant molecular clouds. Some galaxies have been observed to form stars at an exceptional rate, known as a starburst. Should they continue to do so, however, they would consume their reserve of gas in a time frame lower than the lifespan of the galaxy</a:t>
            </a:r>
          </a:p>
        </p:txBody>
      </p:sp>
      <p:sp>
        <p:nvSpPr>
          <p:cNvPr id="15" name="Текст 7"/>
          <p:cNvSpPr>
            <a:spLocks noGrp="1"/>
          </p:cNvSpPr>
          <p:nvPr>
            <p:ph type="body" sz="quarter" idx="39" hasCustomPrompt="1"/>
          </p:nvPr>
        </p:nvSpPr>
        <p:spPr>
          <a:xfrm>
            <a:off x="1055990" y="3789528"/>
            <a:ext cx="4319437" cy="361324"/>
          </a:xfrm>
        </p:spPr>
        <p:txBody>
          <a:bodyPr anchor="ctr">
            <a:noAutofit/>
          </a:bodyPr>
          <a:lstStyle>
            <a:lvl1pPr algn="ctr">
              <a:lnSpc>
                <a:spcPct val="150000"/>
              </a:lnSpc>
              <a:defRPr sz="2133" b="1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7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136314" y="179388"/>
            <a:ext cx="708023" cy="361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802" b="1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Текст 7"/>
          <p:cNvSpPr>
            <a:spLocks noGrp="1"/>
          </p:cNvSpPr>
          <p:nvPr>
            <p:ph type="body" sz="quarter" idx="46" hasCustomPrompt="1"/>
          </p:nvPr>
        </p:nvSpPr>
        <p:spPr>
          <a:xfrm>
            <a:off x="9113520" y="179388"/>
            <a:ext cx="2022792" cy="361949"/>
          </a:xfrm>
        </p:spPr>
        <p:txBody>
          <a:bodyPr anchor="ctr">
            <a:normAutofit/>
          </a:bodyPr>
          <a:lstStyle>
            <a:lvl1pPr algn="r">
              <a:lnSpc>
                <a:spcPct val="150000"/>
              </a:lnSpc>
              <a:defRPr sz="802" b="1" spc="100" baseline="0">
                <a:solidFill>
                  <a:schemeClr val="tx1"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 err="1"/>
              <a:t>www.yourcompany.com</a:t>
            </a:r>
            <a:endParaRPr lang="en-US" dirty="0"/>
          </a:p>
        </p:txBody>
      </p:sp>
      <p:sp>
        <p:nvSpPr>
          <p:cNvPr id="20" name="Текст 7"/>
          <p:cNvSpPr>
            <a:spLocks noGrp="1"/>
          </p:cNvSpPr>
          <p:nvPr>
            <p:ph type="body" sz="quarter" idx="47" hasCustomPrompt="1"/>
          </p:nvPr>
        </p:nvSpPr>
        <p:spPr>
          <a:xfrm>
            <a:off x="337016" y="179388"/>
            <a:ext cx="1014264" cy="36194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1000" b="1" spc="300" baseline="0">
                <a:solidFill>
                  <a:schemeClr val="tx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EVA</a:t>
            </a:r>
          </a:p>
        </p:txBody>
      </p:sp>
      <p:sp>
        <p:nvSpPr>
          <p:cNvPr id="12" name="Freeform 13"/>
          <p:cNvSpPr>
            <a:spLocks noEditPoints="1"/>
          </p:cNvSpPr>
          <p:nvPr/>
        </p:nvSpPr>
        <p:spPr bwMode="auto">
          <a:xfrm>
            <a:off x="364765" y="6179530"/>
            <a:ext cx="133472" cy="180662"/>
          </a:xfrm>
          <a:custGeom>
            <a:avLst/>
            <a:gdLst>
              <a:gd name="T0" fmla="*/ 44 w 88"/>
              <a:gd name="T1" fmla="*/ 0 h 128"/>
              <a:gd name="T2" fmla="*/ 0 w 88"/>
              <a:gd name="T3" fmla="*/ 44 h 128"/>
              <a:gd name="T4" fmla="*/ 0 w 88"/>
              <a:gd name="T5" fmla="*/ 84 h 128"/>
              <a:gd name="T6" fmla="*/ 44 w 88"/>
              <a:gd name="T7" fmla="*/ 128 h 128"/>
              <a:gd name="T8" fmla="*/ 88 w 88"/>
              <a:gd name="T9" fmla="*/ 84 h 128"/>
              <a:gd name="T10" fmla="*/ 88 w 88"/>
              <a:gd name="T11" fmla="*/ 44 h 128"/>
              <a:gd name="T12" fmla="*/ 44 w 88"/>
              <a:gd name="T13" fmla="*/ 0 h 128"/>
              <a:gd name="T14" fmla="*/ 80 w 88"/>
              <a:gd name="T15" fmla="*/ 84 h 128"/>
              <a:gd name="T16" fmla="*/ 44 w 88"/>
              <a:gd name="T17" fmla="*/ 120 h 128"/>
              <a:gd name="T18" fmla="*/ 8 w 88"/>
              <a:gd name="T19" fmla="*/ 84 h 128"/>
              <a:gd name="T20" fmla="*/ 8 w 88"/>
              <a:gd name="T21" fmla="*/ 44 h 128"/>
              <a:gd name="T22" fmla="*/ 44 w 88"/>
              <a:gd name="T23" fmla="*/ 8 h 128"/>
              <a:gd name="T24" fmla="*/ 80 w 88"/>
              <a:gd name="T25" fmla="*/ 44 h 128"/>
              <a:gd name="T26" fmla="*/ 80 w 88"/>
              <a:gd name="T27" fmla="*/ 84 h 128"/>
              <a:gd name="T28" fmla="*/ 44 w 88"/>
              <a:gd name="T29" fmla="*/ 28 h 128"/>
              <a:gd name="T30" fmla="*/ 40 w 88"/>
              <a:gd name="T31" fmla="*/ 32 h 128"/>
              <a:gd name="T32" fmla="*/ 40 w 88"/>
              <a:gd name="T33" fmla="*/ 48 h 128"/>
              <a:gd name="T34" fmla="*/ 44 w 88"/>
              <a:gd name="T35" fmla="*/ 52 h 128"/>
              <a:gd name="T36" fmla="*/ 48 w 88"/>
              <a:gd name="T37" fmla="*/ 48 h 128"/>
              <a:gd name="T38" fmla="*/ 48 w 88"/>
              <a:gd name="T39" fmla="*/ 32 h 128"/>
              <a:gd name="T40" fmla="*/ 44 w 88"/>
              <a:gd name="T41" fmla="*/ 28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88" h="128">
                <a:moveTo>
                  <a:pt x="44" y="0"/>
                </a:moveTo>
                <a:cubicBezTo>
                  <a:pt x="20" y="0"/>
                  <a:pt x="0" y="20"/>
                  <a:pt x="0" y="44"/>
                </a:cubicBezTo>
                <a:cubicBezTo>
                  <a:pt x="0" y="84"/>
                  <a:pt x="0" y="84"/>
                  <a:pt x="0" y="84"/>
                </a:cubicBezTo>
                <a:cubicBezTo>
                  <a:pt x="0" y="108"/>
                  <a:pt x="20" y="128"/>
                  <a:pt x="44" y="128"/>
                </a:cubicBezTo>
                <a:cubicBezTo>
                  <a:pt x="68" y="128"/>
                  <a:pt x="88" y="108"/>
                  <a:pt x="88" y="84"/>
                </a:cubicBezTo>
                <a:cubicBezTo>
                  <a:pt x="88" y="44"/>
                  <a:pt x="88" y="44"/>
                  <a:pt x="88" y="44"/>
                </a:cubicBezTo>
                <a:cubicBezTo>
                  <a:pt x="88" y="20"/>
                  <a:pt x="68" y="0"/>
                  <a:pt x="44" y="0"/>
                </a:cubicBezTo>
                <a:close/>
                <a:moveTo>
                  <a:pt x="80" y="84"/>
                </a:moveTo>
                <a:cubicBezTo>
                  <a:pt x="80" y="104"/>
                  <a:pt x="64" y="120"/>
                  <a:pt x="44" y="120"/>
                </a:cubicBezTo>
                <a:cubicBezTo>
                  <a:pt x="24" y="120"/>
                  <a:pt x="8" y="104"/>
                  <a:pt x="8" y="84"/>
                </a:cubicBezTo>
                <a:cubicBezTo>
                  <a:pt x="8" y="44"/>
                  <a:pt x="8" y="44"/>
                  <a:pt x="8" y="44"/>
                </a:cubicBezTo>
                <a:cubicBezTo>
                  <a:pt x="8" y="24"/>
                  <a:pt x="24" y="8"/>
                  <a:pt x="44" y="8"/>
                </a:cubicBezTo>
                <a:cubicBezTo>
                  <a:pt x="64" y="8"/>
                  <a:pt x="80" y="24"/>
                  <a:pt x="80" y="44"/>
                </a:cubicBezTo>
                <a:lnTo>
                  <a:pt x="80" y="84"/>
                </a:lnTo>
                <a:close/>
                <a:moveTo>
                  <a:pt x="44" y="28"/>
                </a:moveTo>
                <a:cubicBezTo>
                  <a:pt x="42" y="28"/>
                  <a:pt x="40" y="30"/>
                  <a:pt x="40" y="32"/>
                </a:cubicBezTo>
                <a:cubicBezTo>
                  <a:pt x="40" y="48"/>
                  <a:pt x="40" y="48"/>
                  <a:pt x="40" y="48"/>
                </a:cubicBezTo>
                <a:cubicBezTo>
                  <a:pt x="40" y="50"/>
                  <a:pt x="42" y="52"/>
                  <a:pt x="44" y="52"/>
                </a:cubicBezTo>
                <a:cubicBezTo>
                  <a:pt x="46" y="52"/>
                  <a:pt x="48" y="50"/>
                  <a:pt x="48" y="48"/>
                </a:cubicBezTo>
                <a:cubicBezTo>
                  <a:pt x="48" y="32"/>
                  <a:pt x="48" y="32"/>
                  <a:pt x="48" y="32"/>
                </a:cubicBezTo>
                <a:cubicBezTo>
                  <a:pt x="48" y="30"/>
                  <a:pt x="46" y="28"/>
                  <a:pt x="44" y="28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70000"/>
            </a:schemeClr>
          </a:solidFill>
          <a:ln>
            <a:noFill/>
          </a:ln>
        </p:spPr>
        <p:txBody>
          <a:bodyPr vert="horz" wrap="square" lIns="45835" tIns="22918" rIns="45835" bIns="22918" numCol="1" anchor="t" anchorCtr="0" compatLnSpc="1">
            <a:prstTxWarp prst="textNoShape">
              <a:avLst/>
            </a:prstTxWarp>
          </a:bodyPr>
          <a:lstStyle/>
          <a:p>
            <a:endParaRPr lang="en-US" sz="902">
              <a:solidFill>
                <a:schemeClr val="tx1"/>
              </a:solidFill>
            </a:endParaRPr>
          </a:p>
        </p:txBody>
      </p:sp>
      <p:sp>
        <p:nvSpPr>
          <p:cNvPr id="16" name="Текст 7"/>
          <p:cNvSpPr>
            <a:spLocks noGrp="1"/>
          </p:cNvSpPr>
          <p:nvPr>
            <p:ph type="body" sz="quarter" idx="42" hasCustomPrompt="1"/>
          </p:nvPr>
        </p:nvSpPr>
        <p:spPr>
          <a:xfrm rot="16200000">
            <a:off x="-117115" y="5147945"/>
            <a:ext cx="1092838" cy="16121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600" b="1" spc="0" baseline="0">
                <a:solidFill>
                  <a:schemeClr val="tx1">
                    <a:alpha val="2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DISCOVER</a:t>
            </a:r>
          </a:p>
        </p:txBody>
      </p:sp>
    </p:spTree>
    <p:extLst>
      <p:ext uri="{BB962C8B-B14F-4D97-AF65-F5344CB8AC3E}">
        <p14:creationId xmlns:p14="http://schemas.microsoft.com/office/powerpoint/2010/main" val="34196422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3125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6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6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5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>
        <p:tmplLst>
          <p:tmpl lvl="1">
            <p:tnLst>
              <p:par>
                <p:cTn presetID="2" presetClass="entr" presetSubtype="4" decel="5000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2" presetClass="entr" presetSubtype="4" decel="3125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6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6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hf sldNum="0" hdr="0" ftr="0" dt="0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2"/>
          <p:cNvSpPr>
            <a:spLocks noGrp="1"/>
          </p:cNvSpPr>
          <p:nvPr>
            <p:ph type="title" hasCustomPrompt="1"/>
          </p:nvPr>
        </p:nvSpPr>
        <p:spPr>
          <a:xfrm>
            <a:off x="0" y="1979630"/>
            <a:ext cx="12192000" cy="2969443"/>
          </a:xfrm>
          <a:effectLst/>
        </p:spPr>
        <p:txBody>
          <a:bodyPr tIns="0" bIns="91440" anchor="ctr" anchorCtr="0"/>
          <a:lstStyle>
            <a:lvl1pPr algn="ctr">
              <a:lnSpc>
                <a:spcPct val="150000"/>
              </a:lnSpc>
              <a:defRPr sz="11499" kern="3000" spc="2000" baseline="0"/>
            </a:lvl1pPr>
          </a:lstStyle>
          <a:p>
            <a:r>
              <a:rPr lang="en-US" dirty="0"/>
              <a:t>CATEGORY</a:t>
            </a:r>
          </a:p>
        </p:txBody>
      </p:sp>
    </p:spTree>
    <p:extLst>
      <p:ext uri="{BB962C8B-B14F-4D97-AF65-F5344CB8AC3E}">
        <p14:creationId xmlns:p14="http://schemas.microsoft.com/office/powerpoint/2010/main" val="3693979174"/>
      </p:ext>
    </p:extLst>
  </p:cSld>
  <p:clrMapOvr>
    <a:masterClrMapping/>
  </p:clrMapOvr>
  <p:transition spd="slow">
    <p:push dir="u"/>
  </p:transition>
  <p:hf sldNum="0" hdr="0" ftr="0" dt="0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tegories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Прямоугольник 36"/>
          <p:cNvSpPr/>
          <p:nvPr/>
        </p:nvSpPr>
        <p:spPr>
          <a:xfrm>
            <a:off x="0" y="0"/>
            <a:ext cx="6096000" cy="6857999"/>
          </a:xfrm>
          <a:prstGeom prst="rect">
            <a:avLst/>
          </a:prstGeom>
          <a:solidFill>
            <a:schemeClr val="tx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2"/>
          </a:p>
        </p:txBody>
      </p:sp>
      <p:sp>
        <p:nvSpPr>
          <p:cNvPr id="23" name="Заголовок 17"/>
          <p:cNvSpPr>
            <a:spLocks noGrp="1"/>
          </p:cNvSpPr>
          <p:nvPr>
            <p:ph type="title" hasCustomPrompt="1"/>
          </p:nvPr>
        </p:nvSpPr>
        <p:spPr>
          <a:xfrm>
            <a:off x="1055689" y="901721"/>
            <a:ext cx="10080325" cy="50545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7666"/>
            </a:lvl1pPr>
          </a:lstStyle>
          <a:p>
            <a:pPr lvl="0"/>
            <a:r>
              <a:rPr lang="en-US" dirty="0"/>
              <a:t>TITLE HERE</a:t>
            </a:r>
          </a:p>
        </p:txBody>
      </p:sp>
      <p:cxnSp>
        <p:nvCxnSpPr>
          <p:cNvPr id="26" name="Прямая соединительная линия 25"/>
          <p:cNvCxnSpPr/>
          <p:nvPr/>
        </p:nvCxnSpPr>
        <p:spPr>
          <a:xfrm flipH="1">
            <a:off x="11139222" y="4162713"/>
            <a:ext cx="884" cy="721853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единительная линия 17"/>
          <p:cNvCxnSpPr/>
          <p:nvPr/>
        </p:nvCxnSpPr>
        <p:spPr>
          <a:xfrm>
            <a:off x="334610" y="2914747"/>
            <a:ext cx="0" cy="541191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136314" y="179388"/>
            <a:ext cx="708023" cy="361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802" b="1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Текст 7"/>
          <p:cNvSpPr>
            <a:spLocks noGrp="1"/>
          </p:cNvSpPr>
          <p:nvPr>
            <p:ph type="body" sz="quarter" idx="46" hasCustomPrompt="1"/>
          </p:nvPr>
        </p:nvSpPr>
        <p:spPr>
          <a:xfrm>
            <a:off x="9113520" y="179388"/>
            <a:ext cx="2022792" cy="361949"/>
          </a:xfrm>
        </p:spPr>
        <p:txBody>
          <a:bodyPr anchor="ctr">
            <a:normAutofit/>
          </a:bodyPr>
          <a:lstStyle>
            <a:lvl1pPr algn="r">
              <a:lnSpc>
                <a:spcPct val="150000"/>
              </a:lnSpc>
              <a:defRPr sz="802" b="1" spc="100" baseline="0">
                <a:solidFill>
                  <a:schemeClr val="tx1"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 err="1"/>
              <a:t>www.yourcompany.com</a:t>
            </a:r>
            <a:endParaRPr lang="en-US" dirty="0"/>
          </a:p>
        </p:txBody>
      </p:sp>
      <p:sp>
        <p:nvSpPr>
          <p:cNvPr id="16" name="Текст 7"/>
          <p:cNvSpPr>
            <a:spLocks noGrp="1"/>
          </p:cNvSpPr>
          <p:nvPr>
            <p:ph type="body" sz="quarter" idx="47" hasCustomPrompt="1"/>
          </p:nvPr>
        </p:nvSpPr>
        <p:spPr>
          <a:xfrm>
            <a:off x="337016" y="179388"/>
            <a:ext cx="1014264" cy="36194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1000" b="1" spc="300" baseline="0">
                <a:solidFill>
                  <a:schemeClr val="tx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EVA</a:t>
            </a:r>
          </a:p>
        </p:txBody>
      </p:sp>
      <p:cxnSp>
        <p:nvCxnSpPr>
          <p:cNvPr id="11" name="Прямая соединительная линия 15"/>
          <p:cNvCxnSpPr/>
          <p:nvPr/>
        </p:nvCxnSpPr>
        <p:spPr>
          <a:xfrm>
            <a:off x="3220609" y="509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4"/>
          <p:cNvCxnSpPr/>
          <p:nvPr/>
        </p:nvCxnSpPr>
        <p:spPr>
          <a:xfrm>
            <a:off x="8975893" y="-35814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единительная линия 12"/>
          <p:cNvCxnSpPr/>
          <p:nvPr/>
        </p:nvCxnSpPr>
        <p:spPr>
          <a:xfrm>
            <a:off x="6097605" y="0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Freeform 13"/>
          <p:cNvSpPr>
            <a:spLocks noEditPoints="1"/>
          </p:cNvSpPr>
          <p:nvPr/>
        </p:nvSpPr>
        <p:spPr bwMode="auto">
          <a:xfrm>
            <a:off x="364765" y="6179530"/>
            <a:ext cx="133472" cy="180662"/>
          </a:xfrm>
          <a:custGeom>
            <a:avLst/>
            <a:gdLst>
              <a:gd name="T0" fmla="*/ 44 w 88"/>
              <a:gd name="T1" fmla="*/ 0 h 128"/>
              <a:gd name="T2" fmla="*/ 0 w 88"/>
              <a:gd name="T3" fmla="*/ 44 h 128"/>
              <a:gd name="T4" fmla="*/ 0 w 88"/>
              <a:gd name="T5" fmla="*/ 84 h 128"/>
              <a:gd name="T6" fmla="*/ 44 w 88"/>
              <a:gd name="T7" fmla="*/ 128 h 128"/>
              <a:gd name="T8" fmla="*/ 88 w 88"/>
              <a:gd name="T9" fmla="*/ 84 h 128"/>
              <a:gd name="T10" fmla="*/ 88 w 88"/>
              <a:gd name="T11" fmla="*/ 44 h 128"/>
              <a:gd name="T12" fmla="*/ 44 w 88"/>
              <a:gd name="T13" fmla="*/ 0 h 128"/>
              <a:gd name="T14" fmla="*/ 80 w 88"/>
              <a:gd name="T15" fmla="*/ 84 h 128"/>
              <a:gd name="T16" fmla="*/ 44 w 88"/>
              <a:gd name="T17" fmla="*/ 120 h 128"/>
              <a:gd name="T18" fmla="*/ 8 w 88"/>
              <a:gd name="T19" fmla="*/ 84 h 128"/>
              <a:gd name="T20" fmla="*/ 8 w 88"/>
              <a:gd name="T21" fmla="*/ 44 h 128"/>
              <a:gd name="T22" fmla="*/ 44 w 88"/>
              <a:gd name="T23" fmla="*/ 8 h 128"/>
              <a:gd name="T24" fmla="*/ 80 w 88"/>
              <a:gd name="T25" fmla="*/ 44 h 128"/>
              <a:gd name="T26" fmla="*/ 80 w 88"/>
              <a:gd name="T27" fmla="*/ 84 h 128"/>
              <a:gd name="T28" fmla="*/ 44 w 88"/>
              <a:gd name="T29" fmla="*/ 28 h 128"/>
              <a:gd name="T30" fmla="*/ 40 w 88"/>
              <a:gd name="T31" fmla="*/ 32 h 128"/>
              <a:gd name="T32" fmla="*/ 40 w 88"/>
              <a:gd name="T33" fmla="*/ 48 h 128"/>
              <a:gd name="T34" fmla="*/ 44 w 88"/>
              <a:gd name="T35" fmla="*/ 52 h 128"/>
              <a:gd name="T36" fmla="*/ 48 w 88"/>
              <a:gd name="T37" fmla="*/ 48 h 128"/>
              <a:gd name="T38" fmla="*/ 48 w 88"/>
              <a:gd name="T39" fmla="*/ 32 h 128"/>
              <a:gd name="T40" fmla="*/ 44 w 88"/>
              <a:gd name="T41" fmla="*/ 28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88" h="128">
                <a:moveTo>
                  <a:pt x="44" y="0"/>
                </a:moveTo>
                <a:cubicBezTo>
                  <a:pt x="20" y="0"/>
                  <a:pt x="0" y="20"/>
                  <a:pt x="0" y="44"/>
                </a:cubicBezTo>
                <a:cubicBezTo>
                  <a:pt x="0" y="84"/>
                  <a:pt x="0" y="84"/>
                  <a:pt x="0" y="84"/>
                </a:cubicBezTo>
                <a:cubicBezTo>
                  <a:pt x="0" y="108"/>
                  <a:pt x="20" y="128"/>
                  <a:pt x="44" y="128"/>
                </a:cubicBezTo>
                <a:cubicBezTo>
                  <a:pt x="68" y="128"/>
                  <a:pt x="88" y="108"/>
                  <a:pt x="88" y="84"/>
                </a:cubicBezTo>
                <a:cubicBezTo>
                  <a:pt x="88" y="44"/>
                  <a:pt x="88" y="44"/>
                  <a:pt x="88" y="44"/>
                </a:cubicBezTo>
                <a:cubicBezTo>
                  <a:pt x="88" y="20"/>
                  <a:pt x="68" y="0"/>
                  <a:pt x="44" y="0"/>
                </a:cubicBezTo>
                <a:close/>
                <a:moveTo>
                  <a:pt x="80" y="84"/>
                </a:moveTo>
                <a:cubicBezTo>
                  <a:pt x="80" y="104"/>
                  <a:pt x="64" y="120"/>
                  <a:pt x="44" y="120"/>
                </a:cubicBezTo>
                <a:cubicBezTo>
                  <a:pt x="24" y="120"/>
                  <a:pt x="8" y="104"/>
                  <a:pt x="8" y="84"/>
                </a:cubicBezTo>
                <a:cubicBezTo>
                  <a:pt x="8" y="44"/>
                  <a:pt x="8" y="44"/>
                  <a:pt x="8" y="44"/>
                </a:cubicBezTo>
                <a:cubicBezTo>
                  <a:pt x="8" y="24"/>
                  <a:pt x="24" y="8"/>
                  <a:pt x="44" y="8"/>
                </a:cubicBezTo>
                <a:cubicBezTo>
                  <a:pt x="64" y="8"/>
                  <a:pt x="80" y="24"/>
                  <a:pt x="80" y="44"/>
                </a:cubicBezTo>
                <a:lnTo>
                  <a:pt x="80" y="84"/>
                </a:lnTo>
                <a:close/>
                <a:moveTo>
                  <a:pt x="44" y="28"/>
                </a:moveTo>
                <a:cubicBezTo>
                  <a:pt x="42" y="28"/>
                  <a:pt x="40" y="30"/>
                  <a:pt x="40" y="32"/>
                </a:cubicBezTo>
                <a:cubicBezTo>
                  <a:pt x="40" y="48"/>
                  <a:pt x="40" y="48"/>
                  <a:pt x="40" y="48"/>
                </a:cubicBezTo>
                <a:cubicBezTo>
                  <a:pt x="40" y="50"/>
                  <a:pt x="42" y="52"/>
                  <a:pt x="44" y="52"/>
                </a:cubicBezTo>
                <a:cubicBezTo>
                  <a:pt x="46" y="52"/>
                  <a:pt x="48" y="50"/>
                  <a:pt x="48" y="48"/>
                </a:cubicBezTo>
                <a:cubicBezTo>
                  <a:pt x="48" y="32"/>
                  <a:pt x="48" y="32"/>
                  <a:pt x="48" y="32"/>
                </a:cubicBezTo>
                <a:cubicBezTo>
                  <a:pt x="48" y="30"/>
                  <a:pt x="46" y="28"/>
                  <a:pt x="44" y="28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70000"/>
            </a:schemeClr>
          </a:solidFill>
          <a:ln>
            <a:noFill/>
          </a:ln>
        </p:spPr>
        <p:txBody>
          <a:bodyPr vert="horz" wrap="square" lIns="45835" tIns="22918" rIns="45835" bIns="22918" numCol="1" anchor="t" anchorCtr="0" compatLnSpc="1">
            <a:prstTxWarp prst="textNoShape">
              <a:avLst/>
            </a:prstTxWarp>
          </a:bodyPr>
          <a:lstStyle/>
          <a:p>
            <a:endParaRPr lang="en-US" sz="902">
              <a:solidFill>
                <a:schemeClr val="tx1"/>
              </a:solidFill>
            </a:endParaRPr>
          </a:p>
        </p:txBody>
      </p:sp>
      <p:sp>
        <p:nvSpPr>
          <p:cNvPr id="24" name="Текст 7"/>
          <p:cNvSpPr>
            <a:spLocks noGrp="1"/>
          </p:cNvSpPr>
          <p:nvPr>
            <p:ph type="body" sz="quarter" idx="42" hasCustomPrompt="1"/>
          </p:nvPr>
        </p:nvSpPr>
        <p:spPr>
          <a:xfrm rot="16200000">
            <a:off x="-117115" y="5147945"/>
            <a:ext cx="1092838" cy="16121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600" b="1" spc="0" baseline="0">
                <a:solidFill>
                  <a:schemeClr val="tx1">
                    <a:alpha val="2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DISCOVER</a:t>
            </a:r>
          </a:p>
        </p:txBody>
      </p:sp>
      <p:cxnSp>
        <p:nvCxnSpPr>
          <p:cNvPr id="25" name="Прямая соединительная линия 17"/>
          <p:cNvCxnSpPr/>
          <p:nvPr/>
        </p:nvCxnSpPr>
        <p:spPr>
          <a:xfrm flipH="1">
            <a:off x="3220608" y="1"/>
            <a:ext cx="1" cy="53666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единительная линия 18"/>
          <p:cNvCxnSpPr/>
          <p:nvPr/>
        </p:nvCxnSpPr>
        <p:spPr>
          <a:xfrm>
            <a:off x="8975893" y="6317275"/>
            <a:ext cx="0" cy="540725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866131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4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iterate type="wd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4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2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4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4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4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4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4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4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4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3" grpId="0"/>
    </p:bldLst>
  </p:timing>
  <p:hf sldNum="0" hdr="0" ftr="0" dt="0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tegories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36"/>
          <p:cNvSpPr/>
          <p:nvPr/>
        </p:nvSpPr>
        <p:spPr>
          <a:xfrm flipH="1">
            <a:off x="6096000" y="0"/>
            <a:ext cx="6096000" cy="6857999"/>
          </a:xfrm>
          <a:prstGeom prst="rect">
            <a:avLst/>
          </a:prstGeom>
          <a:solidFill>
            <a:schemeClr val="tx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2"/>
          </a:p>
        </p:txBody>
      </p:sp>
      <p:sp>
        <p:nvSpPr>
          <p:cNvPr id="12" name="Рисунок 13"/>
          <p:cNvSpPr>
            <a:spLocks noGrp="1"/>
          </p:cNvSpPr>
          <p:nvPr>
            <p:ph type="pic" sz="quarter" idx="10" hasCustomPrompt="1"/>
          </p:nvPr>
        </p:nvSpPr>
        <p:spPr>
          <a:xfrm>
            <a:off x="672794" y="721854"/>
            <a:ext cx="10801402" cy="5414294"/>
          </a:xfrm>
          <a:prstGeom prst="rect">
            <a:avLst/>
          </a:prstGeom>
          <a:solidFill>
            <a:schemeClr val="tx1">
              <a:alpha val="10000"/>
            </a:schemeClr>
          </a:solidFill>
        </p:spPr>
        <p:txBody>
          <a:bodyPr anchor="ctr"/>
          <a:lstStyle>
            <a:lvl1pPr marL="0" indent="0" algn="ctr">
              <a:buNone/>
              <a:defRPr sz="1003" baseline="0"/>
            </a:lvl1pPr>
          </a:lstStyle>
          <a:p>
            <a:r>
              <a:rPr lang="en-US" dirty="0"/>
              <a:t>Drop your image here</a:t>
            </a:r>
          </a:p>
        </p:txBody>
      </p:sp>
      <p:sp>
        <p:nvSpPr>
          <p:cNvPr id="21" name="Заголовок 17"/>
          <p:cNvSpPr>
            <a:spLocks noGrp="1"/>
          </p:cNvSpPr>
          <p:nvPr>
            <p:ph type="title" hasCustomPrompt="1"/>
          </p:nvPr>
        </p:nvSpPr>
        <p:spPr>
          <a:xfrm>
            <a:off x="1774960" y="1804237"/>
            <a:ext cx="8642085" cy="32495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7666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8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136314" y="179388"/>
            <a:ext cx="708023" cy="361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802" b="1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Текст 7"/>
          <p:cNvSpPr>
            <a:spLocks noGrp="1"/>
          </p:cNvSpPr>
          <p:nvPr>
            <p:ph type="body" sz="quarter" idx="46" hasCustomPrompt="1"/>
          </p:nvPr>
        </p:nvSpPr>
        <p:spPr>
          <a:xfrm>
            <a:off x="9113520" y="179388"/>
            <a:ext cx="2022792" cy="361949"/>
          </a:xfrm>
        </p:spPr>
        <p:txBody>
          <a:bodyPr anchor="ctr">
            <a:normAutofit/>
          </a:bodyPr>
          <a:lstStyle>
            <a:lvl1pPr algn="r">
              <a:lnSpc>
                <a:spcPct val="150000"/>
              </a:lnSpc>
              <a:defRPr sz="802" b="1" spc="100" baseline="0">
                <a:solidFill>
                  <a:schemeClr val="tx1"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 err="1"/>
              <a:t>www.yourcompany.com</a:t>
            </a:r>
            <a:endParaRPr lang="en-US" dirty="0"/>
          </a:p>
        </p:txBody>
      </p:sp>
      <p:sp>
        <p:nvSpPr>
          <p:cNvPr id="13" name="Текст 7"/>
          <p:cNvSpPr>
            <a:spLocks noGrp="1"/>
          </p:cNvSpPr>
          <p:nvPr>
            <p:ph type="body" sz="quarter" idx="47" hasCustomPrompt="1"/>
          </p:nvPr>
        </p:nvSpPr>
        <p:spPr>
          <a:xfrm>
            <a:off x="337016" y="179388"/>
            <a:ext cx="1014264" cy="36194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1000" b="1" spc="300" baseline="0">
                <a:solidFill>
                  <a:schemeClr val="tx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EVA</a:t>
            </a:r>
          </a:p>
        </p:txBody>
      </p:sp>
      <p:sp>
        <p:nvSpPr>
          <p:cNvPr id="9" name="Freeform 13"/>
          <p:cNvSpPr>
            <a:spLocks noEditPoints="1"/>
          </p:cNvSpPr>
          <p:nvPr/>
        </p:nvSpPr>
        <p:spPr bwMode="auto">
          <a:xfrm>
            <a:off x="364765" y="6179530"/>
            <a:ext cx="133472" cy="180662"/>
          </a:xfrm>
          <a:custGeom>
            <a:avLst/>
            <a:gdLst>
              <a:gd name="T0" fmla="*/ 44 w 88"/>
              <a:gd name="T1" fmla="*/ 0 h 128"/>
              <a:gd name="T2" fmla="*/ 0 w 88"/>
              <a:gd name="T3" fmla="*/ 44 h 128"/>
              <a:gd name="T4" fmla="*/ 0 w 88"/>
              <a:gd name="T5" fmla="*/ 84 h 128"/>
              <a:gd name="T6" fmla="*/ 44 w 88"/>
              <a:gd name="T7" fmla="*/ 128 h 128"/>
              <a:gd name="T8" fmla="*/ 88 w 88"/>
              <a:gd name="T9" fmla="*/ 84 h 128"/>
              <a:gd name="T10" fmla="*/ 88 w 88"/>
              <a:gd name="T11" fmla="*/ 44 h 128"/>
              <a:gd name="T12" fmla="*/ 44 w 88"/>
              <a:gd name="T13" fmla="*/ 0 h 128"/>
              <a:gd name="T14" fmla="*/ 80 w 88"/>
              <a:gd name="T15" fmla="*/ 84 h 128"/>
              <a:gd name="T16" fmla="*/ 44 w 88"/>
              <a:gd name="T17" fmla="*/ 120 h 128"/>
              <a:gd name="T18" fmla="*/ 8 w 88"/>
              <a:gd name="T19" fmla="*/ 84 h 128"/>
              <a:gd name="T20" fmla="*/ 8 w 88"/>
              <a:gd name="T21" fmla="*/ 44 h 128"/>
              <a:gd name="T22" fmla="*/ 44 w 88"/>
              <a:gd name="T23" fmla="*/ 8 h 128"/>
              <a:gd name="T24" fmla="*/ 80 w 88"/>
              <a:gd name="T25" fmla="*/ 44 h 128"/>
              <a:gd name="T26" fmla="*/ 80 w 88"/>
              <a:gd name="T27" fmla="*/ 84 h 128"/>
              <a:gd name="T28" fmla="*/ 44 w 88"/>
              <a:gd name="T29" fmla="*/ 28 h 128"/>
              <a:gd name="T30" fmla="*/ 40 w 88"/>
              <a:gd name="T31" fmla="*/ 32 h 128"/>
              <a:gd name="T32" fmla="*/ 40 w 88"/>
              <a:gd name="T33" fmla="*/ 48 h 128"/>
              <a:gd name="T34" fmla="*/ 44 w 88"/>
              <a:gd name="T35" fmla="*/ 52 h 128"/>
              <a:gd name="T36" fmla="*/ 48 w 88"/>
              <a:gd name="T37" fmla="*/ 48 h 128"/>
              <a:gd name="T38" fmla="*/ 48 w 88"/>
              <a:gd name="T39" fmla="*/ 32 h 128"/>
              <a:gd name="T40" fmla="*/ 44 w 88"/>
              <a:gd name="T41" fmla="*/ 28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88" h="128">
                <a:moveTo>
                  <a:pt x="44" y="0"/>
                </a:moveTo>
                <a:cubicBezTo>
                  <a:pt x="20" y="0"/>
                  <a:pt x="0" y="20"/>
                  <a:pt x="0" y="44"/>
                </a:cubicBezTo>
                <a:cubicBezTo>
                  <a:pt x="0" y="84"/>
                  <a:pt x="0" y="84"/>
                  <a:pt x="0" y="84"/>
                </a:cubicBezTo>
                <a:cubicBezTo>
                  <a:pt x="0" y="108"/>
                  <a:pt x="20" y="128"/>
                  <a:pt x="44" y="128"/>
                </a:cubicBezTo>
                <a:cubicBezTo>
                  <a:pt x="68" y="128"/>
                  <a:pt x="88" y="108"/>
                  <a:pt x="88" y="84"/>
                </a:cubicBezTo>
                <a:cubicBezTo>
                  <a:pt x="88" y="44"/>
                  <a:pt x="88" y="44"/>
                  <a:pt x="88" y="44"/>
                </a:cubicBezTo>
                <a:cubicBezTo>
                  <a:pt x="88" y="20"/>
                  <a:pt x="68" y="0"/>
                  <a:pt x="44" y="0"/>
                </a:cubicBezTo>
                <a:close/>
                <a:moveTo>
                  <a:pt x="80" y="84"/>
                </a:moveTo>
                <a:cubicBezTo>
                  <a:pt x="80" y="104"/>
                  <a:pt x="64" y="120"/>
                  <a:pt x="44" y="120"/>
                </a:cubicBezTo>
                <a:cubicBezTo>
                  <a:pt x="24" y="120"/>
                  <a:pt x="8" y="104"/>
                  <a:pt x="8" y="84"/>
                </a:cubicBezTo>
                <a:cubicBezTo>
                  <a:pt x="8" y="44"/>
                  <a:pt x="8" y="44"/>
                  <a:pt x="8" y="44"/>
                </a:cubicBezTo>
                <a:cubicBezTo>
                  <a:pt x="8" y="24"/>
                  <a:pt x="24" y="8"/>
                  <a:pt x="44" y="8"/>
                </a:cubicBezTo>
                <a:cubicBezTo>
                  <a:pt x="64" y="8"/>
                  <a:pt x="80" y="24"/>
                  <a:pt x="80" y="44"/>
                </a:cubicBezTo>
                <a:lnTo>
                  <a:pt x="80" y="84"/>
                </a:lnTo>
                <a:close/>
                <a:moveTo>
                  <a:pt x="44" y="28"/>
                </a:moveTo>
                <a:cubicBezTo>
                  <a:pt x="42" y="28"/>
                  <a:pt x="40" y="30"/>
                  <a:pt x="40" y="32"/>
                </a:cubicBezTo>
                <a:cubicBezTo>
                  <a:pt x="40" y="48"/>
                  <a:pt x="40" y="48"/>
                  <a:pt x="40" y="48"/>
                </a:cubicBezTo>
                <a:cubicBezTo>
                  <a:pt x="40" y="50"/>
                  <a:pt x="42" y="52"/>
                  <a:pt x="44" y="52"/>
                </a:cubicBezTo>
                <a:cubicBezTo>
                  <a:pt x="46" y="52"/>
                  <a:pt x="48" y="50"/>
                  <a:pt x="48" y="48"/>
                </a:cubicBezTo>
                <a:cubicBezTo>
                  <a:pt x="48" y="32"/>
                  <a:pt x="48" y="32"/>
                  <a:pt x="48" y="32"/>
                </a:cubicBezTo>
                <a:cubicBezTo>
                  <a:pt x="48" y="30"/>
                  <a:pt x="46" y="28"/>
                  <a:pt x="44" y="28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70000"/>
            </a:schemeClr>
          </a:solidFill>
          <a:ln>
            <a:noFill/>
          </a:ln>
        </p:spPr>
        <p:txBody>
          <a:bodyPr vert="horz" wrap="square" lIns="45835" tIns="22918" rIns="45835" bIns="22918" numCol="1" anchor="t" anchorCtr="0" compatLnSpc="1">
            <a:prstTxWarp prst="textNoShape">
              <a:avLst/>
            </a:prstTxWarp>
          </a:bodyPr>
          <a:lstStyle/>
          <a:p>
            <a:endParaRPr lang="en-US" sz="902">
              <a:solidFill>
                <a:schemeClr val="tx1"/>
              </a:solidFill>
            </a:endParaRPr>
          </a:p>
        </p:txBody>
      </p:sp>
      <p:sp>
        <p:nvSpPr>
          <p:cNvPr id="10" name="Текст 7"/>
          <p:cNvSpPr>
            <a:spLocks noGrp="1"/>
          </p:cNvSpPr>
          <p:nvPr>
            <p:ph type="body" sz="quarter" idx="42" hasCustomPrompt="1"/>
          </p:nvPr>
        </p:nvSpPr>
        <p:spPr>
          <a:xfrm rot="16200000">
            <a:off x="-117115" y="5147945"/>
            <a:ext cx="1092838" cy="16121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600" b="1" spc="0" baseline="0">
                <a:solidFill>
                  <a:schemeClr val="tx1">
                    <a:alpha val="2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DISCOVER</a:t>
            </a:r>
          </a:p>
        </p:txBody>
      </p:sp>
    </p:spTree>
    <p:extLst>
      <p:ext uri="{BB962C8B-B14F-4D97-AF65-F5344CB8AC3E}">
        <p14:creationId xmlns:p14="http://schemas.microsoft.com/office/powerpoint/2010/main" val="197305406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4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5B9975-482C-2AC3-AB92-0110CEDF7F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EEFF7A-464E-8280-E626-6217ADC475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73EF8A-FF6A-FF5A-90E9-C10C7C54D2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CB9B6E-D38B-6B49-1520-8B7D7C3D46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3B07B68-564D-7333-BF89-BDCD6D2CEE0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B95B711-C295-BFEE-88CF-2F227B14EE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158D3-9D4A-4C1E-BC17-61CF4E56314C}" type="datetimeFigureOut">
              <a:rPr lang="en-US" smtClean="0"/>
              <a:t>9/7/2023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5EBBE39-F022-58BD-6DFA-64697678C6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BEA843C-E25E-434A-E76A-8FF96C0AF5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311FC-41CE-41EC-9BFD-D270C4ED85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553400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tegories_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Прямая соединительная линия 15"/>
          <p:cNvCxnSpPr/>
          <p:nvPr/>
        </p:nvCxnSpPr>
        <p:spPr>
          <a:xfrm>
            <a:off x="3220609" y="509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14"/>
          <p:cNvCxnSpPr/>
          <p:nvPr/>
        </p:nvCxnSpPr>
        <p:spPr>
          <a:xfrm>
            <a:off x="8975893" y="-35814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Прямая соединительная линия 12"/>
          <p:cNvCxnSpPr/>
          <p:nvPr/>
        </p:nvCxnSpPr>
        <p:spPr>
          <a:xfrm>
            <a:off x="6097605" y="0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единительная линия 16"/>
          <p:cNvCxnSpPr/>
          <p:nvPr/>
        </p:nvCxnSpPr>
        <p:spPr>
          <a:xfrm>
            <a:off x="6096000" y="2345425"/>
            <a:ext cx="0" cy="36132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Рисунок 13"/>
          <p:cNvSpPr>
            <a:spLocks noGrp="1"/>
          </p:cNvSpPr>
          <p:nvPr>
            <p:ph type="pic" sz="quarter" idx="12" hasCustomPrompt="1"/>
          </p:nvPr>
        </p:nvSpPr>
        <p:spPr>
          <a:xfrm>
            <a:off x="1778247" y="1623572"/>
            <a:ext cx="4330740" cy="3971384"/>
          </a:xfrm>
          <a:prstGeom prst="rect">
            <a:avLst/>
          </a:prstGeom>
          <a:solidFill>
            <a:schemeClr val="tx1">
              <a:alpha val="10000"/>
            </a:schemeClr>
          </a:solidFill>
        </p:spPr>
        <p:txBody>
          <a:bodyPr anchor="ctr"/>
          <a:lstStyle>
            <a:lvl1pPr marL="0" indent="0" algn="ctr">
              <a:buNone/>
              <a:defRPr sz="1003" baseline="0"/>
            </a:lvl1pPr>
          </a:lstStyle>
          <a:p>
            <a:r>
              <a:rPr lang="en-US" dirty="0"/>
              <a:t>Drop your image here</a:t>
            </a:r>
          </a:p>
        </p:txBody>
      </p:sp>
      <p:cxnSp>
        <p:nvCxnSpPr>
          <p:cNvPr id="11" name="Прямая соединительная линия 10"/>
          <p:cNvCxnSpPr/>
          <p:nvPr/>
        </p:nvCxnSpPr>
        <p:spPr>
          <a:xfrm flipH="1">
            <a:off x="337016" y="3429400"/>
            <a:ext cx="884" cy="721853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единительная линия 13"/>
          <p:cNvCxnSpPr/>
          <p:nvPr/>
        </p:nvCxnSpPr>
        <p:spPr>
          <a:xfrm flipH="1">
            <a:off x="11848863" y="1642004"/>
            <a:ext cx="884" cy="721853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Рисунок 13"/>
          <p:cNvSpPr>
            <a:spLocks noGrp="1"/>
          </p:cNvSpPr>
          <p:nvPr>
            <p:ph type="pic" sz="quarter" idx="13" hasCustomPrompt="1"/>
          </p:nvPr>
        </p:nvSpPr>
        <p:spPr>
          <a:xfrm>
            <a:off x="1048627" y="3970589"/>
            <a:ext cx="2167483" cy="2905108"/>
          </a:xfrm>
          <a:prstGeom prst="rect">
            <a:avLst/>
          </a:prstGeom>
          <a:solidFill>
            <a:schemeClr val="tx1">
              <a:alpha val="10000"/>
            </a:schemeClr>
          </a:solidFill>
        </p:spPr>
        <p:txBody>
          <a:bodyPr anchor="ctr"/>
          <a:lstStyle>
            <a:lvl1pPr marL="0" indent="0" algn="ctr">
              <a:buNone/>
              <a:defRPr sz="1003" baseline="0"/>
            </a:lvl1pPr>
          </a:lstStyle>
          <a:p>
            <a:r>
              <a:rPr lang="en-US" dirty="0"/>
              <a:t>Drop your image here</a:t>
            </a:r>
          </a:p>
        </p:txBody>
      </p:sp>
      <p:sp>
        <p:nvSpPr>
          <p:cNvPr id="12" name="Рисунок 13"/>
          <p:cNvSpPr>
            <a:spLocks noGrp="1"/>
          </p:cNvSpPr>
          <p:nvPr>
            <p:ph type="pic" sz="quarter" idx="10" hasCustomPrompt="1"/>
          </p:nvPr>
        </p:nvSpPr>
        <p:spPr>
          <a:xfrm>
            <a:off x="5388412" y="-35813"/>
            <a:ext cx="4319438" cy="5089183"/>
          </a:xfrm>
          <a:prstGeom prst="rect">
            <a:avLst/>
          </a:prstGeom>
          <a:solidFill>
            <a:schemeClr val="tx1">
              <a:alpha val="10000"/>
            </a:schemeClr>
          </a:solidFill>
        </p:spPr>
        <p:txBody>
          <a:bodyPr anchor="ctr"/>
          <a:lstStyle>
            <a:lvl1pPr marL="0" indent="0" algn="ctr">
              <a:buNone/>
              <a:defRPr sz="1003" baseline="0"/>
            </a:lvl1pPr>
          </a:lstStyle>
          <a:p>
            <a:r>
              <a:rPr lang="en-US" dirty="0"/>
              <a:t>Drop your image here</a:t>
            </a:r>
          </a:p>
        </p:txBody>
      </p:sp>
      <p:sp>
        <p:nvSpPr>
          <p:cNvPr id="22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136314" y="179388"/>
            <a:ext cx="708023" cy="361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802" b="1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Текст 7"/>
          <p:cNvSpPr>
            <a:spLocks noGrp="1"/>
          </p:cNvSpPr>
          <p:nvPr>
            <p:ph type="body" sz="quarter" idx="46" hasCustomPrompt="1"/>
          </p:nvPr>
        </p:nvSpPr>
        <p:spPr>
          <a:xfrm>
            <a:off x="9113520" y="179388"/>
            <a:ext cx="2022792" cy="361949"/>
          </a:xfrm>
        </p:spPr>
        <p:txBody>
          <a:bodyPr anchor="ctr">
            <a:normAutofit/>
          </a:bodyPr>
          <a:lstStyle>
            <a:lvl1pPr algn="r">
              <a:lnSpc>
                <a:spcPct val="150000"/>
              </a:lnSpc>
              <a:defRPr sz="802" b="1" spc="100" baseline="0">
                <a:solidFill>
                  <a:schemeClr val="tx1"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 err="1"/>
              <a:t>www.yourcompany.com</a:t>
            </a:r>
            <a:endParaRPr lang="en-US" dirty="0"/>
          </a:p>
        </p:txBody>
      </p:sp>
      <p:sp>
        <p:nvSpPr>
          <p:cNvPr id="25" name="Текст 7"/>
          <p:cNvSpPr>
            <a:spLocks noGrp="1"/>
          </p:cNvSpPr>
          <p:nvPr>
            <p:ph type="body" sz="quarter" idx="47" hasCustomPrompt="1"/>
          </p:nvPr>
        </p:nvSpPr>
        <p:spPr>
          <a:xfrm>
            <a:off x="337016" y="179388"/>
            <a:ext cx="1014264" cy="36194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1000" b="1" spc="300" baseline="0">
                <a:solidFill>
                  <a:schemeClr val="tx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EVA</a:t>
            </a:r>
          </a:p>
        </p:txBody>
      </p:sp>
      <p:sp>
        <p:nvSpPr>
          <p:cNvPr id="13" name="Рисунок 13"/>
          <p:cNvSpPr>
            <a:spLocks noGrp="1"/>
          </p:cNvSpPr>
          <p:nvPr>
            <p:ph type="pic" sz="quarter" idx="11" hasCustomPrompt="1"/>
          </p:nvPr>
        </p:nvSpPr>
        <p:spPr>
          <a:xfrm>
            <a:off x="7546197" y="2531996"/>
            <a:ext cx="3600468" cy="3615124"/>
          </a:xfrm>
          <a:prstGeom prst="rect">
            <a:avLst/>
          </a:prstGeom>
          <a:solidFill>
            <a:schemeClr val="tx1">
              <a:alpha val="10000"/>
            </a:schemeClr>
          </a:solidFill>
        </p:spPr>
        <p:txBody>
          <a:bodyPr anchor="ctr"/>
          <a:lstStyle>
            <a:lvl1pPr marL="0" indent="0" algn="ctr">
              <a:buNone/>
              <a:defRPr sz="1003" baseline="0"/>
            </a:lvl1pPr>
          </a:lstStyle>
          <a:p>
            <a:r>
              <a:rPr lang="en-US" dirty="0"/>
              <a:t>Drop your image here</a:t>
            </a:r>
          </a:p>
        </p:txBody>
      </p:sp>
      <p:sp>
        <p:nvSpPr>
          <p:cNvPr id="30" name="Текст 7"/>
          <p:cNvSpPr>
            <a:spLocks noGrp="1"/>
          </p:cNvSpPr>
          <p:nvPr>
            <p:ph type="body" sz="quarter" idx="42" hasCustomPrompt="1"/>
          </p:nvPr>
        </p:nvSpPr>
        <p:spPr>
          <a:xfrm rot="16200000">
            <a:off x="-117115" y="5147945"/>
            <a:ext cx="1092838" cy="16121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600" b="1" spc="0" baseline="0">
                <a:solidFill>
                  <a:schemeClr val="tx1">
                    <a:alpha val="2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DISCOVER</a:t>
            </a:r>
          </a:p>
        </p:txBody>
      </p:sp>
      <p:cxnSp>
        <p:nvCxnSpPr>
          <p:cNvPr id="31" name="Прямая соединительная линия 17"/>
          <p:cNvCxnSpPr/>
          <p:nvPr/>
        </p:nvCxnSpPr>
        <p:spPr>
          <a:xfrm flipH="1">
            <a:off x="3220608" y="1"/>
            <a:ext cx="1" cy="53666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Прямая соединительная линия 18"/>
          <p:cNvCxnSpPr/>
          <p:nvPr/>
        </p:nvCxnSpPr>
        <p:spPr>
          <a:xfrm>
            <a:off x="8975893" y="6317275"/>
            <a:ext cx="0" cy="540725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383155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4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4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4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4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4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4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4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2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2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4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4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4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4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4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4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4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9" grpId="0" animBg="1"/>
      <p:bldP spid="12" grpId="0" animBg="1"/>
      <p:bldP spid="13" grpId="0" animBg="1"/>
    </p:bldLst>
  </p:timing>
  <p:hf sldNum="0" hdr="0" ftr="0" dt="0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tegories_04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Прямая соединительная линия 10"/>
          <p:cNvCxnSpPr/>
          <p:nvPr/>
        </p:nvCxnSpPr>
        <p:spPr>
          <a:xfrm>
            <a:off x="3210055" y="509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/>
          <p:cNvCxnSpPr/>
          <p:nvPr/>
        </p:nvCxnSpPr>
        <p:spPr>
          <a:xfrm>
            <a:off x="8975893" y="-35814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единительная линия 13"/>
          <p:cNvCxnSpPr/>
          <p:nvPr/>
        </p:nvCxnSpPr>
        <p:spPr>
          <a:xfrm>
            <a:off x="6097605" y="0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единительная линия 14"/>
          <p:cNvCxnSpPr/>
          <p:nvPr/>
        </p:nvCxnSpPr>
        <p:spPr>
          <a:xfrm>
            <a:off x="6097605" y="6136147"/>
            <a:ext cx="0" cy="36132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15"/>
          <p:cNvCxnSpPr/>
          <p:nvPr/>
        </p:nvCxnSpPr>
        <p:spPr>
          <a:xfrm flipH="1">
            <a:off x="3209123" y="1805173"/>
            <a:ext cx="884" cy="54119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/>
          <p:cNvCxnSpPr/>
          <p:nvPr/>
        </p:nvCxnSpPr>
        <p:spPr>
          <a:xfrm>
            <a:off x="8976776" y="17697"/>
            <a:ext cx="0" cy="54119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Заголовок 17"/>
          <p:cNvSpPr>
            <a:spLocks noGrp="1"/>
          </p:cNvSpPr>
          <p:nvPr>
            <p:ph type="title" hasCustomPrompt="1"/>
          </p:nvPr>
        </p:nvSpPr>
        <p:spPr>
          <a:xfrm>
            <a:off x="1077064" y="721856"/>
            <a:ext cx="10058950" cy="54142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7666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0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136314" y="179388"/>
            <a:ext cx="708023" cy="361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802" b="1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Текст 7"/>
          <p:cNvSpPr>
            <a:spLocks noGrp="1"/>
          </p:cNvSpPr>
          <p:nvPr>
            <p:ph type="body" sz="quarter" idx="40" hasCustomPrompt="1"/>
          </p:nvPr>
        </p:nvSpPr>
        <p:spPr>
          <a:xfrm>
            <a:off x="9113520" y="179388"/>
            <a:ext cx="2022792" cy="361949"/>
          </a:xfrm>
        </p:spPr>
        <p:txBody>
          <a:bodyPr anchor="ctr">
            <a:normAutofit/>
          </a:bodyPr>
          <a:lstStyle>
            <a:lvl1pPr algn="r">
              <a:lnSpc>
                <a:spcPct val="150000"/>
              </a:lnSpc>
              <a:defRPr sz="802" b="1" spc="100" baseline="0">
                <a:solidFill>
                  <a:schemeClr val="tx1"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 err="1"/>
              <a:t>www.yourcompany.com</a:t>
            </a:r>
            <a:endParaRPr lang="en-US" dirty="0"/>
          </a:p>
        </p:txBody>
      </p:sp>
      <p:sp>
        <p:nvSpPr>
          <p:cNvPr id="25" name="Текст 7"/>
          <p:cNvSpPr>
            <a:spLocks noGrp="1"/>
          </p:cNvSpPr>
          <p:nvPr>
            <p:ph type="body" sz="quarter" idx="41" hasCustomPrompt="1"/>
          </p:nvPr>
        </p:nvSpPr>
        <p:spPr>
          <a:xfrm>
            <a:off x="337016" y="179388"/>
            <a:ext cx="1014264" cy="36194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1000" b="1" spc="300" baseline="0">
                <a:solidFill>
                  <a:schemeClr val="tx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EVA</a:t>
            </a:r>
          </a:p>
        </p:txBody>
      </p:sp>
      <p:sp>
        <p:nvSpPr>
          <p:cNvPr id="12" name="Freeform 13"/>
          <p:cNvSpPr>
            <a:spLocks noEditPoints="1"/>
          </p:cNvSpPr>
          <p:nvPr/>
        </p:nvSpPr>
        <p:spPr bwMode="auto">
          <a:xfrm>
            <a:off x="364765" y="6179530"/>
            <a:ext cx="133472" cy="180662"/>
          </a:xfrm>
          <a:custGeom>
            <a:avLst/>
            <a:gdLst>
              <a:gd name="T0" fmla="*/ 44 w 88"/>
              <a:gd name="T1" fmla="*/ 0 h 128"/>
              <a:gd name="T2" fmla="*/ 0 w 88"/>
              <a:gd name="T3" fmla="*/ 44 h 128"/>
              <a:gd name="T4" fmla="*/ 0 w 88"/>
              <a:gd name="T5" fmla="*/ 84 h 128"/>
              <a:gd name="T6" fmla="*/ 44 w 88"/>
              <a:gd name="T7" fmla="*/ 128 h 128"/>
              <a:gd name="T8" fmla="*/ 88 w 88"/>
              <a:gd name="T9" fmla="*/ 84 h 128"/>
              <a:gd name="T10" fmla="*/ 88 w 88"/>
              <a:gd name="T11" fmla="*/ 44 h 128"/>
              <a:gd name="T12" fmla="*/ 44 w 88"/>
              <a:gd name="T13" fmla="*/ 0 h 128"/>
              <a:gd name="T14" fmla="*/ 80 w 88"/>
              <a:gd name="T15" fmla="*/ 84 h 128"/>
              <a:gd name="T16" fmla="*/ 44 w 88"/>
              <a:gd name="T17" fmla="*/ 120 h 128"/>
              <a:gd name="T18" fmla="*/ 8 w 88"/>
              <a:gd name="T19" fmla="*/ 84 h 128"/>
              <a:gd name="T20" fmla="*/ 8 w 88"/>
              <a:gd name="T21" fmla="*/ 44 h 128"/>
              <a:gd name="T22" fmla="*/ 44 w 88"/>
              <a:gd name="T23" fmla="*/ 8 h 128"/>
              <a:gd name="T24" fmla="*/ 80 w 88"/>
              <a:gd name="T25" fmla="*/ 44 h 128"/>
              <a:gd name="T26" fmla="*/ 80 w 88"/>
              <a:gd name="T27" fmla="*/ 84 h 128"/>
              <a:gd name="T28" fmla="*/ 44 w 88"/>
              <a:gd name="T29" fmla="*/ 28 h 128"/>
              <a:gd name="T30" fmla="*/ 40 w 88"/>
              <a:gd name="T31" fmla="*/ 32 h 128"/>
              <a:gd name="T32" fmla="*/ 40 w 88"/>
              <a:gd name="T33" fmla="*/ 48 h 128"/>
              <a:gd name="T34" fmla="*/ 44 w 88"/>
              <a:gd name="T35" fmla="*/ 52 h 128"/>
              <a:gd name="T36" fmla="*/ 48 w 88"/>
              <a:gd name="T37" fmla="*/ 48 h 128"/>
              <a:gd name="T38" fmla="*/ 48 w 88"/>
              <a:gd name="T39" fmla="*/ 32 h 128"/>
              <a:gd name="T40" fmla="*/ 44 w 88"/>
              <a:gd name="T41" fmla="*/ 28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88" h="128">
                <a:moveTo>
                  <a:pt x="44" y="0"/>
                </a:moveTo>
                <a:cubicBezTo>
                  <a:pt x="20" y="0"/>
                  <a:pt x="0" y="20"/>
                  <a:pt x="0" y="44"/>
                </a:cubicBezTo>
                <a:cubicBezTo>
                  <a:pt x="0" y="84"/>
                  <a:pt x="0" y="84"/>
                  <a:pt x="0" y="84"/>
                </a:cubicBezTo>
                <a:cubicBezTo>
                  <a:pt x="0" y="108"/>
                  <a:pt x="20" y="128"/>
                  <a:pt x="44" y="128"/>
                </a:cubicBezTo>
                <a:cubicBezTo>
                  <a:pt x="68" y="128"/>
                  <a:pt x="88" y="108"/>
                  <a:pt x="88" y="84"/>
                </a:cubicBezTo>
                <a:cubicBezTo>
                  <a:pt x="88" y="44"/>
                  <a:pt x="88" y="44"/>
                  <a:pt x="88" y="44"/>
                </a:cubicBezTo>
                <a:cubicBezTo>
                  <a:pt x="88" y="20"/>
                  <a:pt x="68" y="0"/>
                  <a:pt x="44" y="0"/>
                </a:cubicBezTo>
                <a:close/>
                <a:moveTo>
                  <a:pt x="80" y="84"/>
                </a:moveTo>
                <a:cubicBezTo>
                  <a:pt x="80" y="104"/>
                  <a:pt x="64" y="120"/>
                  <a:pt x="44" y="120"/>
                </a:cubicBezTo>
                <a:cubicBezTo>
                  <a:pt x="24" y="120"/>
                  <a:pt x="8" y="104"/>
                  <a:pt x="8" y="84"/>
                </a:cubicBezTo>
                <a:cubicBezTo>
                  <a:pt x="8" y="44"/>
                  <a:pt x="8" y="44"/>
                  <a:pt x="8" y="44"/>
                </a:cubicBezTo>
                <a:cubicBezTo>
                  <a:pt x="8" y="24"/>
                  <a:pt x="24" y="8"/>
                  <a:pt x="44" y="8"/>
                </a:cubicBezTo>
                <a:cubicBezTo>
                  <a:pt x="64" y="8"/>
                  <a:pt x="80" y="24"/>
                  <a:pt x="80" y="44"/>
                </a:cubicBezTo>
                <a:lnTo>
                  <a:pt x="80" y="84"/>
                </a:lnTo>
                <a:close/>
                <a:moveTo>
                  <a:pt x="44" y="28"/>
                </a:moveTo>
                <a:cubicBezTo>
                  <a:pt x="42" y="28"/>
                  <a:pt x="40" y="30"/>
                  <a:pt x="40" y="32"/>
                </a:cubicBezTo>
                <a:cubicBezTo>
                  <a:pt x="40" y="48"/>
                  <a:pt x="40" y="48"/>
                  <a:pt x="40" y="48"/>
                </a:cubicBezTo>
                <a:cubicBezTo>
                  <a:pt x="40" y="50"/>
                  <a:pt x="42" y="52"/>
                  <a:pt x="44" y="52"/>
                </a:cubicBezTo>
                <a:cubicBezTo>
                  <a:pt x="46" y="52"/>
                  <a:pt x="48" y="50"/>
                  <a:pt x="48" y="48"/>
                </a:cubicBezTo>
                <a:cubicBezTo>
                  <a:pt x="48" y="32"/>
                  <a:pt x="48" y="32"/>
                  <a:pt x="48" y="32"/>
                </a:cubicBezTo>
                <a:cubicBezTo>
                  <a:pt x="48" y="30"/>
                  <a:pt x="46" y="28"/>
                  <a:pt x="44" y="28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70000"/>
            </a:schemeClr>
          </a:solidFill>
          <a:ln>
            <a:noFill/>
          </a:ln>
        </p:spPr>
        <p:txBody>
          <a:bodyPr vert="horz" wrap="square" lIns="45835" tIns="22918" rIns="45835" bIns="22918" numCol="1" anchor="t" anchorCtr="0" compatLnSpc="1">
            <a:prstTxWarp prst="textNoShape">
              <a:avLst/>
            </a:prstTxWarp>
          </a:bodyPr>
          <a:lstStyle/>
          <a:p>
            <a:endParaRPr lang="en-US" sz="902">
              <a:solidFill>
                <a:schemeClr val="tx1"/>
              </a:solidFill>
            </a:endParaRPr>
          </a:p>
        </p:txBody>
      </p:sp>
      <p:sp>
        <p:nvSpPr>
          <p:cNvPr id="18" name="Текст 7"/>
          <p:cNvSpPr>
            <a:spLocks noGrp="1"/>
          </p:cNvSpPr>
          <p:nvPr>
            <p:ph type="body" sz="quarter" idx="42" hasCustomPrompt="1"/>
          </p:nvPr>
        </p:nvSpPr>
        <p:spPr>
          <a:xfrm rot="16200000">
            <a:off x="-117115" y="5147945"/>
            <a:ext cx="1092838" cy="16121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600" b="1" spc="0" baseline="0">
                <a:solidFill>
                  <a:schemeClr val="tx1">
                    <a:alpha val="2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DISCOVER</a:t>
            </a:r>
          </a:p>
        </p:txBody>
      </p:sp>
    </p:spTree>
    <p:extLst>
      <p:ext uri="{BB962C8B-B14F-4D97-AF65-F5344CB8AC3E}">
        <p14:creationId xmlns:p14="http://schemas.microsoft.com/office/powerpoint/2010/main" val="6667289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4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4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4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4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4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200"/>
                                  </p:stCondLst>
                                  <p:iterate type="wd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  <p:hf sldNum="0" hdr="0" ftr="0" dt="0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tegories_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4"/>
          <p:cNvSpPr>
            <a:spLocks noGrp="1"/>
          </p:cNvSpPr>
          <p:nvPr>
            <p:ph type="pic" sz="quarter" idx="16" hasCustomPrompt="1"/>
          </p:nvPr>
        </p:nvSpPr>
        <p:spPr>
          <a:xfrm>
            <a:off x="3935080" y="0"/>
            <a:ext cx="5040815" cy="6858000"/>
          </a:xfrm>
          <a:solidFill>
            <a:schemeClr val="tx1">
              <a:alpha val="10000"/>
            </a:schemeClr>
          </a:solidFill>
        </p:spPr>
        <p:txBody>
          <a:bodyPr anchor="ctr"/>
          <a:lstStyle>
            <a:lvl1pPr marL="0" marR="0" indent="0" algn="ctr" defTabSz="447203" rtl="0" eaLnBrk="1" fontAlgn="auto" latinLnBrk="0" hangingPunct="1">
              <a:lnSpc>
                <a:spcPct val="150000"/>
              </a:lnSpc>
              <a:spcBef>
                <a:spcPts val="992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lvl1pPr>
          </a:lstStyle>
          <a:p>
            <a:r>
              <a:rPr lang="en-US" dirty="0"/>
              <a:t>Drop your image here</a:t>
            </a:r>
          </a:p>
        </p:txBody>
      </p:sp>
      <p:sp>
        <p:nvSpPr>
          <p:cNvPr id="19" name="Заголовок 17"/>
          <p:cNvSpPr>
            <a:spLocks noGrp="1"/>
          </p:cNvSpPr>
          <p:nvPr>
            <p:ph type="title" hasCustomPrompt="1"/>
          </p:nvPr>
        </p:nvSpPr>
        <p:spPr>
          <a:xfrm>
            <a:off x="1055988" y="1257301"/>
            <a:ext cx="5773754" cy="1630363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>
              <a:defRPr sz="7666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3" name="Текст 7"/>
          <p:cNvSpPr>
            <a:spLocks noGrp="1"/>
          </p:cNvSpPr>
          <p:nvPr>
            <p:ph type="body" sz="quarter" idx="38" hasCustomPrompt="1"/>
          </p:nvPr>
        </p:nvSpPr>
        <p:spPr>
          <a:xfrm>
            <a:off x="1055988" y="4151251"/>
            <a:ext cx="2509518" cy="2165559"/>
          </a:xfrm>
        </p:spPr>
        <p:txBody>
          <a:bodyPr>
            <a:normAutofit/>
          </a:bodyPr>
          <a:lstStyle>
            <a:lvl1pPr algn="l">
              <a:lnSpc>
                <a:spcPct val="150000"/>
              </a:lnSpc>
              <a:defRPr sz="1000" baseline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en-US" dirty="0"/>
              <a:t>Stars are created within galaxies from a reserve of cold gas that forms into giant molecular clouds. Some galaxies have been observed to form stars at an exceptional rate, known as a starburst. Should they continue to do so, however, they would consume their reserve of gas in a time frame lower than the lifespan of the galaxy. </a:t>
            </a:r>
          </a:p>
        </p:txBody>
      </p:sp>
      <p:sp>
        <p:nvSpPr>
          <p:cNvPr id="14" name="Текст 7"/>
          <p:cNvSpPr>
            <a:spLocks noGrp="1"/>
          </p:cNvSpPr>
          <p:nvPr>
            <p:ph type="body" sz="quarter" idx="39" hasCustomPrompt="1"/>
          </p:nvPr>
        </p:nvSpPr>
        <p:spPr>
          <a:xfrm>
            <a:off x="1055988" y="2905505"/>
            <a:ext cx="2509518" cy="1065084"/>
          </a:xfrm>
        </p:spPr>
        <p:txBody>
          <a:bodyPr anchor="b" anchorCtr="0">
            <a:normAutofit/>
          </a:bodyPr>
          <a:lstStyle>
            <a:lvl1pPr algn="l">
              <a:lnSpc>
                <a:spcPct val="150000"/>
              </a:lnSpc>
              <a:defRPr sz="1200" b="1" baseline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SUBTITLE HERE</a:t>
            </a:r>
          </a:p>
        </p:txBody>
      </p:sp>
      <p:sp>
        <p:nvSpPr>
          <p:cNvPr id="16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136314" y="179388"/>
            <a:ext cx="708023" cy="361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802" b="1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1" name="Текст 7"/>
          <p:cNvSpPr>
            <a:spLocks noGrp="1"/>
          </p:cNvSpPr>
          <p:nvPr>
            <p:ph type="body" sz="quarter" idx="46" hasCustomPrompt="1"/>
          </p:nvPr>
        </p:nvSpPr>
        <p:spPr>
          <a:xfrm>
            <a:off x="9113520" y="179388"/>
            <a:ext cx="2022792" cy="361949"/>
          </a:xfrm>
        </p:spPr>
        <p:txBody>
          <a:bodyPr anchor="ctr">
            <a:normAutofit/>
          </a:bodyPr>
          <a:lstStyle>
            <a:lvl1pPr algn="r">
              <a:lnSpc>
                <a:spcPct val="150000"/>
              </a:lnSpc>
              <a:defRPr sz="802" b="1" spc="100" baseline="0">
                <a:solidFill>
                  <a:schemeClr val="tx1"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 err="1"/>
              <a:t>www.yourcompany.com</a:t>
            </a:r>
            <a:endParaRPr lang="en-US" dirty="0"/>
          </a:p>
        </p:txBody>
      </p:sp>
      <p:sp>
        <p:nvSpPr>
          <p:cNvPr id="22" name="Текст 7"/>
          <p:cNvSpPr>
            <a:spLocks noGrp="1"/>
          </p:cNvSpPr>
          <p:nvPr>
            <p:ph type="body" sz="quarter" idx="47" hasCustomPrompt="1"/>
          </p:nvPr>
        </p:nvSpPr>
        <p:spPr>
          <a:xfrm>
            <a:off x="337016" y="179388"/>
            <a:ext cx="1014264" cy="36194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1000" b="1" spc="300" baseline="0">
                <a:solidFill>
                  <a:schemeClr val="tx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EVA</a:t>
            </a:r>
          </a:p>
        </p:txBody>
      </p:sp>
      <p:cxnSp>
        <p:nvCxnSpPr>
          <p:cNvPr id="15" name="Прямая соединительная линия 15"/>
          <p:cNvCxnSpPr/>
          <p:nvPr/>
        </p:nvCxnSpPr>
        <p:spPr>
          <a:xfrm>
            <a:off x="3220609" y="509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reeform 13"/>
          <p:cNvSpPr>
            <a:spLocks noEditPoints="1"/>
          </p:cNvSpPr>
          <p:nvPr/>
        </p:nvSpPr>
        <p:spPr bwMode="auto">
          <a:xfrm>
            <a:off x="364765" y="6179530"/>
            <a:ext cx="133472" cy="180662"/>
          </a:xfrm>
          <a:custGeom>
            <a:avLst/>
            <a:gdLst>
              <a:gd name="T0" fmla="*/ 44 w 88"/>
              <a:gd name="T1" fmla="*/ 0 h 128"/>
              <a:gd name="T2" fmla="*/ 0 w 88"/>
              <a:gd name="T3" fmla="*/ 44 h 128"/>
              <a:gd name="T4" fmla="*/ 0 w 88"/>
              <a:gd name="T5" fmla="*/ 84 h 128"/>
              <a:gd name="T6" fmla="*/ 44 w 88"/>
              <a:gd name="T7" fmla="*/ 128 h 128"/>
              <a:gd name="T8" fmla="*/ 88 w 88"/>
              <a:gd name="T9" fmla="*/ 84 h 128"/>
              <a:gd name="T10" fmla="*/ 88 w 88"/>
              <a:gd name="T11" fmla="*/ 44 h 128"/>
              <a:gd name="T12" fmla="*/ 44 w 88"/>
              <a:gd name="T13" fmla="*/ 0 h 128"/>
              <a:gd name="T14" fmla="*/ 80 w 88"/>
              <a:gd name="T15" fmla="*/ 84 h 128"/>
              <a:gd name="T16" fmla="*/ 44 w 88"/>
              <a:gd name="T17" fmla="*/ 120 h 128"/>
              <a:gd name="T18" fmla="*/ 8 w 88"/>
              <a:gd name="T19" fmla="*/ 84 h 128"/>
              <a:gd name="T20" fmla="*/ 8 w 88"/>
              <a:gd name="T21" fmla="*/ 44 h 128"/>
              <a:gd name="T22" fmla="*/ 44 w 88"/>
              <a:gd name="T23" fmla="*/ 8 h 128"/>
              <a:gd name="T24" fmla="*/ 80 w 88"/>
              <a:gd name="T25" fmla="*/ 44 h 128"/>
              <a:gd name="T26" fmla="*/ 80 w 88"/>
              <a:gd name="T27" fmla="*/ 84 h 128"/>
              <a:gd name="T28" fmla="*/ 44 w 88"/>
              <a:gd name="T29" fmla="*/ 28 h 128"/>
              <a:gd name="T30" fmla="*/ 40 w 88"/>
              <a:gd name="T31" fmla="*/ 32 h 128"/>
              <a:gd name="T32" fmla="*/ 40 w 88"/>
              <a:gd name="T33" fmla="*/ 48 h 128"/>
              <a:gd name="T34" fmla="*/ 44 w 88"/>
              <a:gd name="T35" fmla="*/ 52 h 128"/>
              <a:gd name="T36" fmla="*/ 48 w 88"/>
              <a:gd name="T37" fmla="*/ 48 h 128"/>
              <a:gd name="T38" fmla="*/ 48 w 88"/>
              <a:gd name="T39" fmla="*/ 32 h 128"/>
              <a:gd name="T40" fmla="*/ 44 w 88"/>
              <a:gd name="T41" fmla="*/ 28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88" h="128">
                <a:moveTo>
                  <a:pt x="44" y="0"/>
                </a:moveTo>
                <a:cubicBezTo>
                  <a:pt x="20" y="0"/>
                  <a:pt x="0" y="20"/>
                  <a:pt x="0" y="44"/>
                </a:cubicBezTo>
                <a:cubicBezTo>
                  <a:pt x="0" y="84"/>
                  <a:pt x="0" y="84"/>
                  <a:pt x="0" y="84"/>
                </a:cubicBezTo>
                <a:cubicBezTo>
                  <a:pt x="0" y="108"/>
                  <a:pt x="20" y="128"/>
                  <a:pt x="44" y="128"/>
                </a:cubicBezTo>
                <a:cubicBezTo>
                  <a:pt x="68" y="128"/>
                  <a:pt x="88" y="108"/>
                  <a:pt x="88" y="84"/>
                </a:cubicBezTo>
                <a:cubicBezTo>
                  <a:pt x="88" y="44"/>
                  <a:pt x="88" y="44"/>
                  <a:pt x="88" y="44"/>
                </a:cubicBezTo>
                <a:cubicBezTo>
                  <a:pt x="88" y="20"/>
                  <a:pt x="68" y="0"/>
                  <a:pt x="44" y="0"/>
                </a:cubicBezTo>
                <a:close/>
                <a:moveTo>
                  <a:pt x="80" y="84"/>
                </a:moveTo>
                <a:cubicBezTo>
                  <a:pt x="80" y="104"/>
                  <a:pt x="64" y="120"/>
                  <a:pt x="44" y="120"/>
                </a:cubicBezTo>
                <a:cubicBezTo>
                  <a:pt x="24" y="120"/>
                  <a:pt x="8" y="104"/>
                  <a:pt x="8" y="84"/>
                </a:cubicBezTo>
                <a:cubicBezTo>
                  <a:pt x="8" y="44"/>
                  <a:pt x="8" y="44"/>
                  <a:pt x="8" y="44"/>
                </a:cubicBezTo>
                <a:cubicBezTo>
                  <a:pt x="8" y="24"/>
                  <a:pt x="24" y="8"/>
                  <a:pt x="44" y="8"/>
                </a:cubicBezTo>
                <a:cubicBezTo>
                  <a:pt x="64" y="8"/>
                  <a:pt x="80" y="24"/>
                  <a:pt x="80" y="44"/>
                </a:cubicBezTo>
                <a:lnTo>
                  <a:pt x="80" y="84"/>
                </a:lnTo>
                <a:close/>
                <a:moveTo>
                  <a:pt x="44" y="28"/>
                </a:moveTo>
                <a:cubicBezTo>
                  <a:pt x="42" y="28"/>
                  <a:pt x="40" y="30"/>
                  <a:pt x="40" y="32"/>
                </a:cubicBezTo>
                <a:cubicBezTo>
                  <a:pt x="40" y="48"/>
                  <a:pt x="40" y="48"/>
                  <a:pt x="40" y="48"/>
                </a:cubicBezTo>
                <a:cubicBezTo>
                  <a:pt x="40" y="50"/>
                  <a:pt x="42" y="52"/>
                  <a:pt x="44" y="52"/>
                </a:cubicBezTo>
                <a:cubicBezTo>
                  <a:pt x="46" y="52"/>
                  <a:pt x="48" y="50"/>
                  <a:pt x="48" y="48"/>
                </a:cubicBezTo>
                <a:cubicBezTo>
                  <a:pt x="48" y="32"/>
                  <a:pt x="48" y="32"/>
                  <a:pt x="48" y="32"/>
                </a:cubicBezTo>
                <a:cubicBezTo>
                  <a:pt x="48" y="30"/>
                  <a:pt x="46" y="28"/>
                  <a:pt x="44" y="28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70000"/>
            </a:schemeClr>
          </a:solidFill>
          <a:ln>
            <a:noFill/>
          </a:ln>
        </p:spPr>
        <p:txBody>
          <a:bodyPr vert="horz" wrap="square" lIns="45835" tIns="22918" rIns="45835" bIns="22918" numCol="1" anchor="t" anchorCtr="0" compatLnSpc="1">
            <a:prstTxWarp prst="textNoShape">
              <a:avLst/>
            </a:prstTxWarp>
          </a:bodyPr>
          <a:lstStyle/>
          <a:p>
            <a:endParaRPr lang="en-US" sz="902">
              <a:solidFill>
                <a:schemeClr val="tx1"/>
              </a:solidFill>
            </a:endParaRPr>
          </a:p>
        </p:txBody>
      </p:sp>
      <p:sp>
        <p:nvSpPr>
          <p:cNvPr id="18" name="Текст 7"/>
          <p:cNvSpPr>
            <a:spLocks noGrp="1"/>
          </p:cNvSpPr>
          <p:nvPr>
            <p:ph type="body" sz="quarter" idx="42" hasCustomPrompt="1"/>
          </p:nvPr>
        </p:nvSpPr>
        <p:spPr>
          <a:xfrm rot="16200000">
            <a:off x="-117115" y="5147945"/>
            <a:ext cx="1092838" cy="16121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600" b="1" spc="0" baseline="0">
                <a:solidFill>
                  <a:schemeClr val="tx1">
                    <a:alpha val="2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DISCOVER</a:t>
            </a:r>
          </a:p>
        </p:txBody>
      </p:sp>
      <p:cxnSp>
        <p:nvCxnSpPr>
          <p:cNvPr id="20" name="Прямая соединительная линия 17"/>
          <p:cNvCxnSpPr/>
          <p:nvPr/>
        </p:nvCxnSpPr>
        <p:spPr>
          <a:xfrm flipH="1">
            <a:off x="3220608" y="1"/>
            <a:ext cx="1" cy="53666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438637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  <p:hf sldNum="0"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tegories_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Прямая соединительная линия 14"/>
          <p:cNvCxnSpPr/>
          <p:nvPr/>
        </p:nvCxnSpPr>
        <p:spPr>
          <a:xfrm>
            <a:off x="8975893" y="-35814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Прямоугольник 36"/>
          <p:cNvSpPr/>
          <p:nvPr/>
        </p:nvSpPr>
        <p:spPr>
          <a:xfrm>
            <a:off x="0" y="399"/>
            <a:ext cx="2499031" cy="6857601"/>
          </a:xfrm>
          <a:prstGeom prst="rect">
            <a:avLst/>
          </a:prstGeom>
          <a:solidFill>
            <a:schemeClr val="tx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2"/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6" hasCustomPrompt="1"/>
          </p:nvPr>
        </p:nvSpPr>
        <p:spPr>
          <a:xfrm>
            <a:off x="2499033" y="398"/>
            <a:ext cx="5040815" cy="6858000"/>
          </a:xfrm>
          <a:solidFill>
            <a:schemeClr val="tx1">
              <a:alpha val="10000"/>
            </a:schemeClr>
          </a:solidFill>
        </p:spPr>
        <p:txBody>
          <a:bodyPr anchor="ctr"/>
          <a:lstStyle>
            <a:lvl1pPr marL="0" marR="0" indent="0" algn="ctr" defTabSz="447203" rtl="0" eaLnBrk="1" fontAlgn="auto" latinLnBrk="0" hangingPunct="1">
              <a:lnSpc>
                <a:spcPct val="150000"/>
              </a:lnSpc>
              <a:spcBef>
                <a:spcPts val="992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lvl1pPr>
          </a:lstStyle>
          <a:p>
            <a:r>
              <a:rPr lang="en-US" dirty="0"/>
              <a:t>Drop your image here</a:t>
            </a:r>
          </a:p>
        </p:txBody>
      </p:sp>
      <p:sp>
        <p:nvSpPr>
          <p:cNvPr id="19" name="Заголовок 17"/>
          <p:cNvSpPr>
            <a:spLocks noGrp="1"/>
          </p:cNvSpPr>
          <p:nvPr>
            <p:ph type="title" hasCustomPrompt="1"/>
          </p:nvPr>
        </p:nvSpPr>
        <p:spPr>
          <a:xfrm>
            <a:off x="1055688" y="1804237"/>
            <a:ext cx="5037616" cy="46932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7666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cxnSp>
        <p:nvCxnSpPr>
          <p:cNvPr id="13" name="Прямая соединительная линия 12"/>
          <p:cNvCxnSpPr/>
          <p:nvPr/>
        </p:nvCxnSpPr>
        <p:spPr>
          <a:xfrm flipH="1">
            <a:off x="11856507" y="992450"/>
            <a:ext cx="884" cy="541191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единительная линия 13"/>
          <p:cNvCxnSpPr/>
          <p:nvPr/>
        </p:nvCxnSpPr>
        <p:spPr>
          <a:xfrm>
            <a:off x="334610" y="1263840"/>
            <a:ext cx="0" cy="1082381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Текст 7"/>
          <p:cNvSpPr>
            <a:spLocks noGrp="1"/>
          </p:cNvSpPr>
          <p:nvPr>
            <p:ph type="body" sz="quarter" idx="38" hasCustomPrompt="1"/>
          </p:nvPr>
        </p:nvSpPr>
        <p:spPr>
          <a:xfrm>
            <a:off x="8626496" y="4151251"/>
            <a:ext cx="2509518" cy="2165559"/>
          </a:xfrm>
        </p:spPr>
        <p:txBody>
          <a:bodyPr>
            <a:normAutofit/>
          </a:bodyPr>
          <a:lstStyle>
            <a:lvl1pPr algn="l">
              <a:lnSpc>
                <a:spcPct val="150000"/>
              </a:lnSpc>
              <a:defRPr sz="1000" baseline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en-US" dirty="0"/>
              <a:t>Stars are created within galaxies from a reserve of cold gas that forms into giant molecular clouds. Some galaxies have been observed to form stars at an exceptional rate, known as a starburst. Should they continue to do so, however, they would consume their reserve of gas in a time frame lower than the lifespan of the galaxy. </a:t>
            </a:r>
          </a:p>
        </p:txBody>
      </p:sp>
      <p:sp>
        <p:nvSpPr>
          <p:cNvPr id="18" name="Текст 7"/>
          <p:cNvSpPr>
            <a:spLocks noGrp="1"/>
          </p:cNvSpPr>
          <p:nvPr>
            <p:ph type="body" sz="quarter" idx="39" hasCustomPrompt="1"/>
          </p:nvPr>
        </p:nvSpPr>
        <p:spPr>
          <a:xfrm>
            <a:off x="8626496" y="2905505"/>
            <a:ext cx="2509518" cy="1065084"/>
          </a:xfrm>
        </p:spPr>
        <p:txBody>
          <a:bodyPr anchor="b" anchorCtr="0">
            <a:normAutofit/>
          </a:bodyPr>
          <a:lstStyle>
            <a:lvl1pPr algn="l">
              <a:lnSpc>
                <a:spcPct val="150000"/>
              </a:lnSpc>
              <a:defRPr sz="2133" b="1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1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136314" y="179388"/>
            <a:ext cx="708023" cy="361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802" b="1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Текст 7"/>
          <p:cNvSpPr>
            <a:spLocks noGrp="1"/>
          </p:cNvSpPr>
          <p:nvPr>
            <p:ph type="body" sz="quarter" idx="46" hasCustomPrompt="1"/>
          </p:nvPr>
        </p:nvSpPr>
        <p:spPr>
          <a:xfrm>
            <a:off x="9113520" y="179388"/>
            <a:ext cx="2022792" cy="361949"/>
          </a:xfrm>
        </p:spPr>
        <p:txBody>
          <a:bodyPr anchor="ctr">
            <a:normAutofit/>
          </a:bodyPr>
          <a:lstStyle>
            <a:lvl1pPr algn="r">
              <a:lnSpc>
                <a:spcPct val="150000"/>
              </a:lnSpc>
              <a:defRPr sz="802" b="1" spc="100" baseline="0">
                <a:solidFill>
                  <a:schemeClr val="tx1"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 err="1"/>
              <a:t>www.yourcompany.com</a:t>
            </a:r>
            <a:endParaRPr lang="en-US" dirty="0"/>
          </a:p>
        </p:txBody>
      </p:sp>
      <p:sp>
        <p:nvSpPr>
          <p:cNvPr id="25" name="Текст 7"/>
          <p:cNvSpPr>
            <a:spLocks noGrp="1"/>
          </p:cNvSpPr>
          <p:nvPr>
            <p:ph type="body" sz="quarter" idx="47" hasCustomPrompt="1"/>
          </p:nvPr>
        </p:nvSpPr>
        <p:spPr>
          <a:xfrm>
            <a:off x="337016" y="179388"/>
            <a:ext cx="1014264" cy="36194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1000" b="1" spc="300" baseline="0">
                <a:solidFill>
                  <a:schemeClr val="tx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EVA</a:t>
            </a:r>
          </a:p>
        </p:txBody>
      </p:sp>
      <p:sp>
        <p:nvSpPr>
          <p:cNvPr id="15" name="Freeform 13"/>
          <p:cNvSpPr>
            <a:spLocks noEditPoints="1"/>
          </p:cNvSpPr>
          <p:nvPr/>
        </p:nvSpPr>
        <p:spPr bwMode="auto">
          <a:xfrm>
            <a:off x="364765" y="6179530"/>
            <a:ext cx="133472" cy="180662"/>
          </a:xfrm>
          <a:custGeom>
            <a:avLst/>
            <a:gdLst>
              <a:gd name="T0" fmla="*/ 44 w 88"/>
              <a:gd name="T1" fmla="*/ 0 h 128"/>
              <a:gd name="T2" fmla="*/ 0 w 88"/>
              <a:gd name="T3" fmla="*/ 44 h 128"/>
              <a:gd name="T4" fmla="*/ 0 w 88"/>
              <a:gd name="T5" fmla="*/ 84 h 128"/>
              <a:gd name="T6" fmla="*/ 44 w 88"/>
              <a:gd name="T7" fmla="*/ 128 h 128"/>
              <a:gd name="T8" fmla="*/ 88 w 88"/>
              <a:gd name="T9" fmla="*/ 84 h 128"/>
              <a:gd name="T10" fmla="*/ 88 w 88"/>
              <a:gd name="T11" fmla="*/ 44 h 128"/>
              <a:gd name="T12" fmla="*/ 44 w 88"/>
              <a:gd name="T13" fmla="*/ 0 h 128"/>
              <a:gd name="T14" fmla="*/ 80 w 88"/>
              <a:gd name="T15" fmla="*/ 84 h 128"/>
              <a:gd name="T16" fmla="*/ 44 w 88"/>
              <a:gd name="T17" fmla="*/ 120 h 128"/>
              <a:gd name="T18" fmla="*/ 8 w 88"/>
              <a:gd name="T19" fmla="*/ 84 h 128"/>
              <a:gd name="T20" fmla="*/ 8 w 88"/>
              <a:gd name="T21" fmla="*/ 44 h 128"/>
              <a:gd name="T22" fmla="*/ 44 w 88"/>
              <a:gd name="T23" fmla="*/ 8 h 128"/>
              <a:gd name="T24" fmla="*/ 80 w 88"/>
              <a:gd name="T25" fmla="*/ 44 h 128"/>
              <a:gd name="T26" fmla="*/ 80 w 88"/>
              <a:gd name="T27" fmla="*/ 84 h 128"/>
              <a:gd name="T28" fmla="*/ 44 w 88"/>
              <a:gd name="T29" fmla="*/ 28 h 128"/>
              <a:gd name="T30" fmla="*/ 40 w 88"/>
              <a:gd name="T31" fmla="*/ 32 h 128"/>
              <a:gd name="T32" fmla="*/ 40 w 88"/>
              <a:gd name="T33" fmla="*/ 48 h 128"/>
              <a:gd name="T34" fmla="*/ 44 w 88"/>
              <a:gd name="T35" fmla="*/ 52 h 128"/>
              <a:gd name="T36" fmla="*/ 48 w 88"/>
              <a:gd name="T37" fmla="*/ 48 h 128"/>
              <a:gd name="T38" fmla="*/ 48 w 88"/>
              <a:gd name="T39" fmla="*/ 32 h 128"/>
              <a:gd name="T40" fmla="*/ 44 w 88"/>
              <a:gd name="T41" fmla="*/ 28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88" h="128">
                <a:moveTo>
                  <a:pt x="44" y="0"/>
                </a:moveTo>
                <a:cubicBezTo>
                  <a:pt x="20" y="0"/>
                  <a:pt x="0" y="20"/>
                  <a:pt x="0" y="44"/>
                </a:cubicBezTo>
                <a:cubicBezTo>
                  <a:pt x="0" y="84"/>
                  <a:pt x="0" y="84"/>
                  <a:pt x="0" y="84"/>
                </a:cubicBezTo>
                <a:cubicBezTo>
                  <a:pt x="0" y="108"/>
                  <a:pt x="20" y="128"/>
                  <a:pt x="44" y="128"/>
                </a:cubicBezTo>
                <a:cubicBezTo>
                  <a:pt x="68" y="128"/>
                  <a:pt x="88" y="108"/>
                  <a:pt x="88" y="84"/>
                </a:cubicBezTo>
                <a:cubicBezTo>
                  <a:pt x="88" y="44"/>
                  <a:pt x="88" y="44"/>
                  <a:pt x="88" y="44"/>
                </a:cubicBezTo>
                <a:cubicBezTo>
                  <a:pt x="88" y="20"/>
                  <a:pt x="68" y="0"/>
                  <a:pt x="44" y="0"/>
                </a:cubicBezTo>
                <a:close/>
                <a:moveTo>
                  <a:pt x="80" y="84"/>
                </a:moveTo>
                <a:cubicBezTo>
                  <a:pt x="80" y="104"/>
                  <a:pt x="64" y="120"/>
                  <a:pt x="44" y="120"/>
                </a:cubicBezTo>
                <a:cubicBezTo>
                  <a:pt x="24" y="120"/>
                  <a:pt x="8" y="104"/>
                  <a:pt x="8" y="84"/>
                </a:cubicBezTo>
                <a:cubicBezTo>
                  <a:pt x="8" y="44"/>
                  <a:pt x="8" y="44"/>
                  <a:pt x="8" y="44"/>
                </a:cubicBezTo>
                <a:cubicBezTo>
                  <a:pt x="8" y="24"/>
                  <a:pt x="24" y="8"/>
                  <a:pt x="44" y="8"/>
                </a:cubicBezTo>
                <a:cubicBezTo>
                  <a:pt x="64" y="8"/>
                  <a:pt x="80" y="24"/>
                  <a:pt x="80" y="44"/>
                </a:cubicBezTo>
                <a:lnTo>
                  <a:pt x="80" y="84"/>
                </a:lnTo>
                <a:close/>
                <a:moveTo>
                  <a:pt x="44" y="28"/>
                </a:moveTo>
                <a:cubicBezTo>
                  <a:pt x="42" y="28"/>
                  <a:pt x="40" y="30"/>
                  <a:pt x="40" y="32"/>
                </a:cubicBezTo>
                <a:cubicBezTo>
                  <a:pt x="40" y="48"/>
                  <a:pt x="40" y="48"/>
                  <a:pt x="40" y="48"/>
                </a:cubicBezTo>
                <a:cubicBezTo>
                  <a:pt x="40" y="50"/>
                  <a:pt x="42" y="52"/>
                  <a:pt x="44" y="52"/>
                </a:cubicBezTo>
                <a:cubicBezTo>
                  <a:pt x="46" y="52"/>
                  <a:pt x="48" y="50"/>
                  <a:pt x="48" y="48"/>
                </a:cubicBezTo>
                <a:cubicBezTo>
                  <a:pt x="48" y="32"/>
                  <a:pt x="48" y="32"/>
                  <a:pt x="48" y="32"/>
                </a:cubicBezTo>
                <a:cubicBezTo>
                  <a:pt x="48" y="30"/>
                  <a:pt x="46" y="28"/>
                  <a:pt x="44" y="28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70000"/>
            </a:schemeClr>
          </a:solidFill>
          <a:ln>
            <a:noFill/>
          </a:ln>
        </p:spPr>
        <p:txBody>
          <a:bodyPr vert="horz" wrap="square" lIns="45835" tIns="22918" rIns="45835" bIns="22918" numCol="1" anchor="t" anchorCtr="0" compatLnSpc="1">
            <a:prstTxWarp prst="textNoShape">
              <a:avLst/>
            </a:prstTxWarp>
          </a:bodyPr>
          <a:lstStyle/>
          <a:p>
            <a:endParaRPr lang="en-US" sz="902">
              <a:solidFill>
                <a:schemeClr val="tx1"/>
              </a:solidFill>
            </a:endParaRPr>
          </a:p>
        </p:txBody>
      </p:sp>
      <p:sp>
        <p:nvSpPr>
          <p:cNvPr id="16" name="Текст 7"/>
          <p:cNvSpPr>
            <a:spLocks noGrp="1"/>
          </p:cNvSpPr>
          <p:nvPr>
            <p:ph type="body" sz="quarter" idx="42" hasCustomPrompt="1"/>
          </p:nvPr>
        </p:nvSpPr>
        <p:spPr>
          <a:xfrm rot="16200000">
            <a:off x="-117115" y="5147945"/>
            <a:ext cx="1092838" cy="16121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600" b="1" spc="0" baseline="0">
                <a:solidFill>
                  <a:schemeClr val="tx1">
                    <a:alpha val="2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DISCOVER</a:t>
            </a:r>
          </a:p>
        </p:txBody>
      </p:sp>
      <p:cxnSp>
        <p:nvCxnSpPr>
          <p:cNvPr id="23" name="Прямая соединительная линия 18"/>
          <p:cNvCxnSpPr/>
          <p:nvPr/>
        </p:nvCxnSpPr>
        <p:spPr>
          <a:xfrm>
            <a:off x="8975893" y="6317275"/>
            <a:ext cx="0" cy="540725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539681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4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4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4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4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4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4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4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4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4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19" grpId="0"/>
    </p:bldLst>
  </p:timing>
  <p:hf sldNum="0"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2"/>
          <p:cNvSpPr>
            <a:spLocks noGrp="1"/>
          </p:cNvSpPr>
          <p:nvPr>
            <p:ph type="title" hasCustomPrompt="1"/>
          </p:nvPr>
        </p:nvSpPr>
        <p:spPr>
          <a:xfrm>
            <a:off x="0" y="1979630"/>
            <a:ext cx="12192000" cy="2969443"/>
          </a:xfrm>
          <a:effectLst/>
        </p:spPr>
        <p:txBody>
          <a:bodyPr tIns="0" bIns="91440" anchor="ctr" anchorCtr="0"/>
          <a:lstStyle>
            <a:lvl1pPr algn="ctr">
              <a:lnSpc>
                <a:spcPct val="150000"/>
              </a:lnSpc>
              <a:defRPr sz="11499" kern="3000" spc="2000" baseline="0"/>
            </a:lvl1pPr>
          </a:lstStyle>
          <a:p>
            <a:r>
              <a:rPr lang="en-US" dirty="0"/>
              <a:t>PORTFOLIO</a:t>
            </a:r>
          </a:p>
        </p:txBody>
      </p:sp>
    </p:spTree>
    <p:extLst>
      <p:ext uri="{BB962C8B-B14F-4D97-AF65-F5344CB8AC3E}">
        <p14:creationId xmlns:p14="http://schemas.microsoft.com/office/powerpoint/2010/main" val="3533098074"/>
      </p:ext>
    </p:extLst>
  </p:cSld>
  <p:clrMapOvr>
    <a:masterClrMapping/>
  </p:clrMapOvr>
  <p:transition spd="slow">
    <p:push dir="u"/>
  </p:transition>
  <p:hf sldNum="0" hdr="0" ftr="0" dt="0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ortfolios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Рисунок 13"/>
          <p:cNvSpPr>
            <a:spLocks noGrp="1"/>
          </p:cNvSpPr>
          <p:nvPr>
            <p:ph type="pic" sz="quarter" idx="10" hasCustomPrompt="1"/>
          </p:nvPr>
        </p:nvSpPr>
        <p:spPr>
          <a:xfrm>
            <a:off x="334611" y="541193"/>
            <a:ext cx="2881497" cy="5956446"/>
          </a:xfrm>
          <a:prstGeom prst="rect">
            <a:avLst/>
          </a:prstGeom>
          <a:solidFill>
            <a:schemeClr val="tx1">
              <a:alpha val="10000"/>
            </a:schemeClr>
          </a:solidFill>
        </p:spPr>
        <p:txBody>
          <a:bodyPr anchor="ctr"/>
          <a:lstStyle>
            <a:lvl1pPr marL="0" indent="0" algn="ctr">
              <a:buNone/>
              <a:defRPr sz="1003" baseline="0"/>
            </a:lvl1pPr>
          </a:lstStyle>
          <a:p>
            <a:r>
              <a:rPr lang="en-US" dirty="0"/>
              <a:t>Drop your image here</a:t>
            </a:r>
          </a:p>
        </p:txBody>
      </p:sp>
      <p:sp>
        <p:nvSpPr>
          <p:cNvPr id="27" name="Рисунок 13"/>
          <p:cNvSpPr>
            <a:spLocks noGrp="1"/>
          </p:cNvSpPr>
          <p:nvPr>
            <p:ph type="pic" sz="quarter" idx="11" hasCustomPrompt="1"/>
          </p:nvPr>
        </p:nvSpPr>
        <p:spPr>
          <a:xfrm>
            <a:off x="3216107" y="541193"/>
            <a:ext cx="2878288" cy="5956447"/>
          </a:xfrm>
          <a:prstGeom prst="rect">
            <a:avLst/>
          </a:prstGeom>
          <a:solidFill>
            <a:schemeClr val="tx1">
              <a:alpha val="10000"/>
            </a:schemeClr>
          </a:solidFill>
        </p:spPr>
        <p:txBody>
          <a:bodyPr anchor="ctr"/>
          <a:lstStyle>
            <a:lvl1pPr marL="0" indent="0" algn="ctr">
              <a:buNone/>
              <a:defRPr sz="1003" baseline="0"/>
            </a:lvl1pPr>
          </a:lstStyle>
          <a:p>
            <a:r>
              <a:rPr lang="en-US" dirty="0"/>
              <a:t>Drop your image here</a:t>
            </a:r>
          </a:p>
        </p:txBody>
      </p:sp>
      <p:sp>
        <p:nvSpPr>
          <p:cNvPr id="28" name="Рисунок 13"/>
          <p:cNvSpPr>
            <a:spLocks noGrp="1"/>
          </p:cNvSpPr>
          <p:nvPr>
            <p:ph type="pic" sz="quarter" idx="12" hasCustomPrompt="1"/>
          </p:nvPr>
        </p:nvSpPr>
        <p:spPr>
          <a:xfrm>
            <a:off x="6094396" y="541193"/>
            <a:ext cx="2881497" cy="5956447"/>
          </a:xfrm>
          <a:prstGeom prst="rect">
            <a:avLst/>
          </a:prstGeom>
          <a:solidFill>
            <a:schemeClr val="tx1">
              <a:alpha val="10000"/>
            </a:schemeClr>
          </a:solidFill>
        </p:spPr>
        <p:txBody>
          <a:bodyPr anchor="ctr"/>
          <a:lstStyle>
            <a:lvl1pPr marL="0" marR="0" indent="0" algn="ctr" defTabSz="906785" rtl="0" eaLnBrk="1" fontAlgn="auto" latinLnBrk="0" hangingPunct="1">
              <a:lnSpc>
                <a:spcPct val="90000"/>
              </a:lnSpc>
              <a:spcBef>
                <a:spcPts val="992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3" baseline="0"/>
            </a:lvl1pPr>
          </a:lstStyle>
          <a:p>
            <a:r>
              <a:rPr lang="en-US" dirty="0"/>
              <a:t>Drop your image here</a:t>
            </a:r>
          </a:p>
        </p:txBody>
      </p:sp>
      <p:sp>
        <p:nvSpPr>
          <p:cNvPr id="29" name="Рисунок 13"/>
          <p:cNvSpPr>
            <a:spLocks noGrp="1"/>
          </p:cNvSpPr>
          <p:nvPr>
            <p:ph type="pic" sz="quarter" idx="13" hasCustomPrompt="1"/>
          </p:nvPr>
        </p:nvSpPr>
        <p:spPr>
          <a:xfrm>
            <a:off x="8975895" y="541193"/>
            <a:ext cx="2881497" cy="5956447"/>
          </a:xfrm>
          <a:prstGeom prst="rect">
            <a:avLst/>
          </a:prstGeom>
          <a:solidFill>
            <a:schemeClr val="tx1">
              <a:alpha val="10000"/>
            </a:schemeClr>
          </a:solidFill>
        </p:spPr>
        <p:txBody>
          <a:bodyPr anchor="ctr">
            <a:normAutofit/>
          </a:bodyPr>
          <a:lstStyle>
            <a:lvl1pPr marL="0" marR="0" indent="0" algn="ctr" defTabSz="906785" rtl="0" eaLnBrk="1" fontAlgn="auto" latinLnBrk="0" hangingPunct="1">
              <a:lnSpc>
                <a:spcPct val="90000"/>
              </a:lnSpc>
              <a:spcBef>
                <a:spcPts val="992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3" baseline="0"/>
            </a:lvl1pPr>
          </a:lstStyle>
          <a:p>
            <a:r>
              <a:rPr lang="en-US" dirty="0"/>
              <a:t>Drop your image here</a:t>
            </a:r>
          </a:p>
        </p:txBody>
      </p:sp>
      <p:sp>
        <p:nvSpPr>
          <p:cNvPr id="11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136314" y="179388"/>
            <a:ext cx="708023" cy="361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802" b="1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Текст 7"/>
          <p:cNvSpPr>
            <a:spLocks noGrp="1"/>
          </p:cNvSpPr>
          <p:nvPr>
            <p:ph type="body" sz="quarter" idx="46" hasCustomPrompt="1"/>
          </p:nvPr>
        </p:nvSpPr>
        <p:spPr>
          <a:xfrm>
            <a:off x="9113520" y="179388"/>
            <a:ext cx="2022792" cy="361949"/>
          </a:xfrm>
        </p:spPr>
        <p:txBody>
          <a:bodyPr anchor="ctr">
            <a:normAutofit/>
          </a:bodyPr>
          <a:lstStyle>
            <a:lvl1pPr algn="r">
              <a:lnSpc>
                <a:spcPct val="150000"/>
              </a:lnSpc>
              <a:defRPr sz="802" b="1" spc="100" baseline="0">
                <a:solidFill>
                  <a:schemeClr val="tx1"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 err="1"/>
              <a:t>www.yourcompany.com</a:t>
            </a:r>
            <a:endParaRPr lang="en-US" dirty="0"/>
          </a:p>
        </p:txBody>
      </p:sp>
      <p:sp>
        <p:nvSpPr>
          <p:cNvPr id="13" name="Текст 7"/>
          <p:cNvSpPr>
            <a:spLocks noGrp="1"/>
          </p:cNvSpPr>
          <p:nvPr>
            <p:ph type="body" sz="quarter" idx="47" hasCustomPrompt="1"/>
          </p:nvPr>
        </p:nvSpPr>
        <p:spPr>
          <a:xfrm>
            <a:off x="337016" y="179388"/>
            <a:ext cx="1014264" cy="36194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1000" b="1" spc="300" baseline="0">
                <a:solidFill>
                  <a:schemeClr val="tx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EVA</a:t>
            </a:r>
          </a:p>
        </p:txBody>
      </p:sp>
    </p:spTree>
    <p:extLst>
      <p:ext uri="{BB962C8B-B14F-4D97-AF65-F5344CB8AC3E}">
        <p14:creationId xmlns:p14="http://schemas.microsoft.com/office/powerpoint/2010/main" val="405627916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41667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6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6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41667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6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6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3571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28" grpId="0" animBg="1"/>
      <p:bldP spid="29" grpId="0" animBg="1"/>
    </p:bldLst>
  </p:timing>
  <p:hf sldNum="0"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ortfolios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Рисунок 13"/>
          <p:cNvSpPr>
            <a:spLocks noGrp="1"/>
          </p:cNvSpPr>
          <p:nvPr>
            <p:ph type="pic" sz="quarter" idx="10" hasCustomPrompt="1"/>
          </p:nvPr>
        </p:nvSpPr>
        <p:spPr>
          <a:xfrm>
            <a:off x="334611" y="3609264"/>
            <a:ext cx="2881497" cy="2888374"/>
          </a:xfrm>
          <a:prstGeom prst="rect">
            <a:avLst/>
          </a:prstGeom>
          <a:solidFill>
            <a:schemeClr val="tx1">
              <a:alpha val="10000"/>
            </a:schemeClr>
          </a:solidFill>
        </p:spPr>
        <p:txBody>
          <a:bodyPr anchor="ctr"/>
          <a:lstStyle>
            <a:lvl1pPr marL="0" indent="0" algn="ctr">
              <a:buNone/>
              <a:defRPr sz="1003" baseline="0"/>
            </a:lvl1pPr>
          </a:lstStyle>
          <a:p>
            <a:r>
              <a:rPr lang="en-US" dirty="0"/>
              <a:t>Drop your image here</a:t>
            </a:r>
          </a:p>
        </p:txBody>
      </p:sp>
      <p:sp>
        <p:nvSpPr>
          <p:cNvPr id="27" name="Рисунок 13"/>
          <p:cNvSpPr>
            <a:spLocks noGrp="1"/>
          </p:cNvSpPr>
          <p:nvPr>
            <p:ph type="pic" sz="quarter" idx="11" hasCustomPrompt="1"/>
          </p:nvPr>
        </p:nvSpPr>
        <p:spPr>
          <a:xfrm>
            <a:off x="3216107" y="541190"/>
            <a:ext cx="2878288" cy="5956448"/>
          </a:xfrm>
          <a:prstGeom prst="rect">
            <a:avLst/>
          </a:prstGeom>
          <a:solidFill>
            <a:schemeClr val="tx1">
              <a:alpha val="10000"/>
            </a:schemeClr>
          </a:solidFill>
        </p:spPr>
        <p:txBody>
          <a:bodyPr anchor="ctr"/>
          <a:lstStyle>
            <a:lvl1pPr marL="0" indent="0" algn="ctr">
              <a:buNone/>
              <a:defRPr sz="1003" baseline="0"/>
            </a:lvl1pPr>
          </a:lstStyle>
          <a:p>
            <a:r>
              <a:rPr lang="en-US" dirty="0"/>
              <a:t>Drop your image here</a:t>
            </a:r>
          </a:p>
        </p:txBody>
      </p:sp>
      <p:sp>
        <p:nvSpPr>
          <p:cNvPr id="29" name="Рисунок 13"/>
          <p:cNvSpPr>
            <a:spLocks noGrp="1"/>
          </p:cNvSpPr>
          <p:nvPr>
            <p:ph type="pic" sz="quarter" idx="13" hasCustomPrompt="1"/>
          </p:nvPr>
        </p:nvSpPr>
        <p:spPr>
          <a:xfrm>
            <a:off x="8975895" y="541190"/>
            <a:ext cx="2881497" cy="5956448"/>
          </a:xfrm>
          <a:prstGeom prst="rect">
            <a:avLst/>
          </a:prstGeom>
          <a:solidFill>
            <a:schemeClr val="tx1">
              <a:alpha val="10000"/>
            </a:schemeClr>
          </a:solidFill>
        </p:spPr>
        <p:txBody>
          <a:bodyPr anchor="ctr">
            <a:normAutofit/>
          </a:bodyPr>
          <a:lstStyle>
            <a:lvl1pPr marL="0" marR="0" indent="0" algn="ctr" defTabSz="906785" rtl="0" eaLnBrk="1" fontAlgn="auto" latinLnBrk="0" hangingPunct="1">
              <a:lnSpc>
                <a:spcPct val="90000"/>
              </a:lnSpc>
              <a:spcBef>
                <a:spcPts val="992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3" baseline="0"/>
            </a:lvl1pPr>
          </a:lstStyle>
          <a:p>
            <a:r>
              <a:rPr lang="en-US" dirty="0"/>
              <a:t>Drop your image here</a:t>
            </a:r>
          </a:p>
        </p:txBody>
      </p:sp>
      <p:sp>
        <p:nvSpPr>
          <p:cNvPr id="20" name="Рисунок 13"/>
          <p:cNvSpPr>
            <a:spLocks noGrp="1"/>
          </p:cNvSpPr>
          <p:nvPr>
            <p:ph type="pic" sz="quarter" idx="24" hasCustomPrompt="1"/>
          </p:nvPr>
        </p:nvSpPr>
        <p:spPr>
          <a:xfrm>
            <a:off x="6096805" y="541191"/>
            <a:ext cx="2881497" cy="3068074"/>
          </a:xfrm>
          <a:prstGeom prst="rect">
            <a:avLst/>
          </a:prstGeom>
          <a:solidFill>
            <a:schemeClr val="tx1">
              <a:alpha val="10000"/>
            </a:schemeClr>
          </a:solidFill>
        </p:spPr>
        <p:txBody>
          <a:bodyPr anchor="ctr"/>
          <a:lstStyle>
            <a:lvl1pPr marL="0" indent="0" algn="ctr">
              <a:buNone/>
              <a:defRPr sz="1003" baseline="0"/>
            </a:lvl1pPr>
          </a:lstStyle>
          <a:p>
            <a:r>
              <a:rPr lang="en-US" dirty="0"/>
              <a:t>Drop your image here</a:t>
            </a:r>
          </a:p>
        </p:txBody>
      </p:sp>
      <p:sp>
        <p:nvSpPr>
          <p:cNvPr id="10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136314" y="179388"/>
            <a:ext cx="708023" cy="361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802" b="1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Текст 7"/>
          <p:cNvSpPr>
            <a:spLocks noGrp="1"/>
          </p:cNvSpPr>
          <p:nvPr>
            <p:ph type="body" sz="quarter" idx="46" hasCustomPrompt="1"/>
          </p:nvPr>
        </p:nvSpPr>
        <p:spPr>
          <a:xfrm>
            <a:off x="9113520" y="179388"/>
            <a:ext cx="2022792" cy="361949"/>
          </a:xfrm>
        </p:spPr>
        <p:txBody>
          <a:bodyPr anchor="ctr">
            <a:normAutofit/>
          </a:bodyPr>
          <a:lstStyle>
            <a:lvl1pPr algn="r">
              <a:lnSpc>
                <a:spcPct val="150000"/>
              </a:lnSpc>
              <a:defRPr sz="802" b="1" spc="100" baseline="0">
                <a:solidFill>
                  <a:schemeClr val="tx1"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 err="1"/>
              <a:t>www.yourcompany.com</a:t>
            </a:r>
            <a:endParaRPr lang="en-US" dirty="0"/>
          </a:p>
        </p:txBody>
      </p:sp>
      <p:sp>
        <p:nvSpPr>
          <p:cNvPr id="14" name="Текст 7"/>
          <p:cNvSpPr>
            <a:spLocks noGrp="1"/>
          </p:cNvSpPr>
          <p:nvPr>
            <p:ph type="body" sz="quarter" idx="47" hasCustomPrompt="1"/>
          </p:nvPr>
        </p:nvSpPr>
        <p:spPr>
          <a:xfrm>
            <a:off x="337016" y="179388"/>
            <a:ext cx="1014264" cy="36194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1000" b="1" spc="300" baseline="0">
                <a:solidFill>
                  <a:schemeClr val="tx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EVA</a:t>
            </a:r>
          </a:p>
        </p:txBody>
      </p:sp>
    </p:spTree>
    <p:extLst>
      <p:ext uri="{BB962C8B-B14F-4D97-AF65-F5344CB8AC3E}">
        <p14:creationId xmlns:p14="http://schemas.microsoft.com/office/powerpoint/2010/main" val="294164810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5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5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5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29" grpId="0" animBg="1"/>
      <p:bldP spid="20" grpId="0" animBg="1"/>
    </p:bldLst>
  </p:timing>
  <p:hf sldNum="0"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ortfolios_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Рисунок 13"/>
          <p:cNvSpPr>
            <a:spLocks noGrp="1"/>
          </p:cNvSpPr>
          <p:nvPr>
            <p:ph type="pic" sz="quarter" idx="13" hasCustomPrompt="1"/>
          </p:nvPr>
        </p:nvSpPr>
        <p:spPr>
          <a:xfrm>
            <a:off x="6096001" y="541193"/>
            <a:ext cx="5761391" cy="5956281"/>
          </a:xfrm>
          <a:prstGeom prst="rect">
            <a:avLst/>
          </a:prstGeom>
          <a:solidFill>
            <a:schemeClr val="tx1">
              <a:alpha val="10000"/>
            </a:schemeClr>
          </a:solidFill>
        </p:spPr>
        <p:txBody>
          <a:bodyPr anchor="ctr">
            <a:normAutofit/>
          </a:bodyPr>
          <a:lstStyle>
            <a:lvl1pPr marL="0" marR="0" indent="0" algn="ctr" defTabSz="906785" rtl="0" eaLnBrk="1" fontAlgn="auto" latinLnBrk="0" hangingPunct="1">
              <a:lnSpc>
                <a:spcPct val="90000"/>
              </a:lnSpc>
              <a:spcBef>
                <a:spcPts val="992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3" baseline="0"/>
            </a:lvl1pPr>
          </a:lstStyle>
          <a:p>
            <a:r>
              <a:rPr lang="en-US" dirty="0"/>
              <a:t>Drop your image here</a:t>
            </a:r>
          </a:p>
        </p:txBody>
      </p:sp>
      <p:sp>
        <p:nvSpPr>
          <p:cNvPr id="7" name="Рисунок 13"/>
          <p:cNvSpPr>
            <a:spLocks noGrp="1"/>
          </p:cNvSpPr>
          <p:nvPr>
            <p:ph type="pic" sz="quarter" idx="10" hasCustomPrompt="1"/>
          </p:nvPr>
        </p:nvSpPr>
        <p:spPr>
          <a:xfrm>
            <a:off x="334610" y="541193"/>
            <a:ext cx="5761390" cy="5956281"/>
          </a:xfrm>
          <a:prstGeom prst="rect">
            <a:avLst/>
          </a:prstGeom>
          <a:solidFill>
            <a:schemeClr val="tx1">
              <a:alpha val="10000"/>
            </a:schemeClr>
          </a:solidFill>
        </p:spPr>
        <p:txBody>
          <a:bodyPr anchor="ctr"/>
          <a:lstStyle>
            <a:lvl1pPr marL="0" indent="0" algn="ctr">
              <a:buNone/>
              <a:defRPr sz="1003" baseline="0"/>
            </a:lvl1pPr>
          </a:lstStyle>
          <a:p>
            <a:r>
              <a:rPr lang="en-US" dirty="0"/>
              <a:t>Drop your image here</a:t>
            </a:r>
          </a:p>
        </p:txBody>
      </p:sp>
      <p:sp>
        <p:nvSpPr>
          <p:cNvPr id="11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136314" y="179388"/>
            <a:ext cx="708023" cy="361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802" b="1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Текст 7"/>
          <p:cNvSpPr>
            <a:spLocks noGrp="1"/>
          </p:cNvSpPr>
          <p:nvPr>
            <p:ph type="body" sz="quarter" idx="46" hasCustomPrompt="1"/>
          </p:nvPr>
        </p:nvSpPr>
        <p:spPr>
          <a:xfrm>
            <a:off x="9113520" y="179388"/>
            <a:ext cx="2022792" cy="361949"/>
          </a:xfrm>
        </p:spPr>
        <p:txBody>
          <a:bodyPr anchor="ctr">
            <a:normAutofit/>
          </a:bodyPr>
          <a:lstStyle>
            <a:lvl1pPr algn="r">
              <a:lnSpc>
                <a:spcPct val="150000"/>
              </a:lnSpc>
              <a:defRPr sz="802" b="1" spc="100" baseline="0">
                <a:solidFill>
                  <a:schemeClr val="tx1"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 err="1"/>
              <a:t>www.yourcompany.com</a:t>
            </a:r>
            <a:endParaRPr lang="en-US" dirty="0"/>
          </a:p>
        </p:txBody>
      </p:sp>
      <p:sp>
        <p:nvSpPr>
          <p:cNvPr id="13" name="Текст 7"/>
          <p:cNvSpPr>
            <a:spLocks noGrp="1"/>
          </p:cNvSpPr>
          <p:nvPr>
            <p:ph type="body" sz="quarter" idx="47" hasCustomPrompt="1"/>
          </p:nvPr>
        </p:nvSpPr>
        <p:spPr>
          <a:xfrm>
            <a:off x="337016" y="179388"/>
            <a:ext cx="1014264" cy="36194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1000" b="1" spc="300" baseline="0">
                <a:solidFill>
                  <a:schemeClr val="tx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EVA</a:t>
            </a:r>
          </a:p>
        </p:txBody>
      </p:sp>
      <p:sp>
        <p:nvSpPr>
          <p:cNvPr id="10" name="Заголовок 17"/>
          <p:cNvSpPr>
            <a:spLocks noGrp="1"/>
          </p:cNvSpPr>
          <p:nvPr>
            <p:ph type="title" hasCustomPrompt="1"/>
          </p:nvPr>
        </p:nvSpPr>
        <p:spPr>
          <a:xfrm>
            <a:off x="4644945" y="0"/>
            <a:ext cx="4455520" cy="6858000"/>
          </a:xfrm>
          <a:prstGeom prst="rect">
            <a:avLst/>
          </a:prstGeom>
        </p:spPr>
        <p:txBody>
          <a:bodyPr vert="horz" lIns="91440" tIns="45720" rIns="0" bIns="45720" rtlCol="0" anchor="ctr">
            <a:normAutofit/>
          </a:bodyPr>
          <a:lstStyle>
            <a:lvl1pPr algn="l">
              <a:defRPr sz="7666"/>
            </a:lvl1pPr>
          </a:lstStyle>
          <a:p>
            <a:pPr lvl="0"/>
            <a:r>
              <a:rPr lang="en-US" dirty="0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263055886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40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400" fill="hold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400" fill="hold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allAtOnce" animBg="1"/>
      <p:bldP spid="7" grpId="0" build="allAtOnce" animBg="1"/>
    </p:bldLst>
  </p:timing>
  <p:hf sldNum="0"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ortfolios_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Прямая соединительная линия 15"/>
          <p:cNvCxnSpPr/>
          <p:nvPr/>
        </p:nvCxnSpPr>
        <p:spPr>
          <a:xfrm>
            <a:off x="3220609" y="509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Рисунок 13"/>
          <p:cNvSpPr>
            <a:spLocks noGrp="1"/>
          </p:cNvSpPr>
          <p:nvPr>
            <p:ph type="pic" sz="quarter" idx="10" hasCustomPrompt="1"/>
          </p:nvPr>
        </p:nvSpPr>
        <p:spPr>
          <a:xfrm>
            <a:off x="4644945" y="1269412"/>
            <a:ext cx="5040685" cy="5053766"/>
          </a:xfrm>
          <a:prstGeom prst="rect">
            <a:avLst/>
          </a:prstGeom>
          <a:solidFill>
            <a:schemeClr val="tx1">
              <a:alpha val="10000"/>
            </a:schemeClr>
          </a:solidFill>
        </p:spPr>
        <p:txBody>
          <a:bodyPr anchor="ctr"/>
          <a:lstStyle>
            <a:lvl1pPr marL="0" indent="0" algn="ctr">
              <a:buNone/>
              <a:defRPr sz="1003" baseline="0"/>
            </a:lvl1pPr>
          </a:lstStyle>
          <a:p>
            <a:r>
              <a:rPr lang="en-US" dirty="0"/>
              <a:t>Drop your image here</a:t>
            </a:r>
          </a:p>
        </p:txBody>
      </p:sp>
      <p:sp>
        <p:nvSpPr>
          <p:cNvPr id="31" name="Рисунок 13"/>
          <p:cNvSpPr>
            <a:spLocks noGrp="1"/>
          </p:cNvSpPr>
          <p:nvPr>
            <p:ph type="pic" sz="quarter" idx="20" hasCustomPrompt="1"/>
          </p:nvPr>
        </p:nvSpPr>
        <p:spPr>
          <a:xfrm>
            <a:off x="10427286" y="1278178"/>
            <a:ext cx="5040685" cy="5053766"/>
          </a:xfrm>
          <a:prstGeom prst="rect">
            <a:avLst/>
          </a:prstGeom>
          <a:solidFill>
            <a:schemeClr val="tx1">
              <a:alpha val="10000"/>
            </a:schemeClr>
          </a:solidFill>
        </p:spPr>
        <p:txBody>
          <a:bodyPr anchor="ctr"/>
          <a:lstStyle>
            <a:lvl1pPr marL="0" indent="0" algn="ctr">
              <a:buNone/>
              <a:defRPr sz="1003" baseline="0"/>
            </a:lvl1pPr>
          </a:lstStyle>
          <a:p>
            <a:r>
              <a:rPr lang="en-US" dirty="0"/>
              <a:t>Drop your image here</a:t>
            </a:r>
          </a:p>
        </p:txBody>
      </p:sp>
      <p:sp>
        <p:nvSpPr>
          <p:cNvPr id="26" name="Текст 7"/>
          <p:cNvSpPr>
            <a:spLocks noGrp="1"/>
          </p:cNvSpPr>
          <p:nvPr>
            <p:ph type="body" sz="quarter" idx="47" hasCustomPrompt="1"/>
          </p:nvPr>
        </p:nvSpPr>
        <p:spPr>
          <a:xfrm>
            <a:off x="337016" y="179388"/>
            <a:ext cx="1014264" cy="36194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1000" b="1" spc="300" baseline="0">
                <a:solidFill>
                  <a:schemeClr val="tx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EVA</a:t>
            </a:r>
          </a:p>
        </p:txBody>
      </p:sp>
      <p:sp>
        <p:nvSpPr>
          <p:cNvPr id="22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136314" y="179388"/>
            <a:ext cx="708023" cy="361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802" b="1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5" name="Текст 7"/>
          <p:cNvSpPr>
            <a:spLocks noGrp="1"/>
          </p:cNvSpPr>
          <p:nvPr>
            <p:ph type="body" sz="quarter" idx="46" hasCustomPrompt="1"/>
          </p:nvPr>
        </p:nvSpPr>
        <p:spPr>
          <a:xfrm>
            <a:off x="9113520" y="179388"/>
            <a:ext cx="2022792" cy="361949"/>
          </a:xfrm>
        </p:spPr>
        <p:txBody>
          <a:bodyPr anchor="ctr">
            <a:normAutofit/>
          </a:bodyPr>
          <a:lstStyle>
            <a:lvl1pPr algn="r">
              <a:lnSpc>
                <a:spcPct val="150000"/>
              </a:lnSpc>
              <a:defRPr sz="802" b="1" spc="100" baseline="0">
                <a:solidFill>
                  <a:schemeClr val="tx1"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 err="1"/>
              <a:t>www.yourcompany.com</a:t>
            </a:r>
            <a:endParaRPr lang="en-US" dirty="0"/>
          </a:p>
        </p:txBody>
      </p:sp>
      <p:sp>
        <p:nvSpPr>
          <p:cNvPr id="37" name="Заголовок 17"/>
          <p:cNvSpPr>
            <a:spLocks noGrp="1"/>
          </p:cNvSpPr>
          <p:nvPr>
            <p:ph type="title" hasCustomPrompt="1"/>
          </p:nvPr>
        </p:nvSpPr>
        <p:spPr>
          <a:xfrm>
            <a:off x="337016" y="1263652"/>
            <a:ext cx="10080029" cy="181571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 sz="7666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2" name="Freeform 13"/>
          <p:cNvSpPr>
            <a:spLocks noEditPoints="1"/>
          </p:cNvSpPr>
          <p:nvPr/>
        </p:nvSpPr>
        <p:spPr bwMode="auto">
          <a:xfrm>
            <a:off x="364765" y="6179530"/>
            <a:ext cx="133472" cy="180662"/>
          </a:xfrm>
          <a:custGeom>
            <a:avLst/>
            <a:gdLst>
              <a:gd name="T0" fmla="*/ 44 w 88"/>
              <a:gd name="T1" fmla="*/ 0 h 128"/>
              <a:gd name="T2" fmla="*/ 0 w 88"/>
              <a:gd name="T3" fmla="*/ 44 h 128"/>
              <a:gd name="T4" fmla="*/ 0 w 88"/>
              <a:gd name="T5" fmla="*/ 84 h 128"/>
              <a:gd name="T6" fmla="*/ 44 w 88"/>
              <a:gd name="T7" fmla="*/ 128 h 128"/>
              <a:gd name="T8" fmla="*/ 88 w 88"/>
              <a:gd name="T9" fmla="*/ 84 h 128"/>
              <a:gd name="T10" fmla="*/ 88 w 88"/>
              <a:gd name="T11" fmla="*/ 44 h 128"/>
              <a:gd name="T12" fmla="*/ 44 w 88"/>
              <a:gd name="T13" fmla="*/ 0 h 128"/>
              <a:gd name="T14" fmla="*/ 80 w 88"/>
              <a:gd name="T15" fmla="*/ 84 h 128"/>
              <a:gd name="T16" fmla="*/ 44 w 88"/>
              <a:gd name="T17" fmla="*/ 120 h 128"/>
              <a:gd name="T18" fmla="*/ 8 w 88"/>
              <a:gd name="T19" fmla="*/ 84 h 128"/>
              <a:gd name="T20" fmla="*/ 8 w 88"/>
              <a:gd name="T21" fmla="*/ 44 h 128"/>
              <a:gd name="T22" fmla="*/ 44 w 88"/>
              <a:gd name="T23" fmla="*/ 8 h 128"/>
              <a:gd name="T24" fmla="*/ 80 w 88"/>
              <a:gd name="T25" fmla="*/ 44 h 128"/>
              <a:gd name="T26" fmla="*/ 80 w 88"/>
              <a:gd name="T27" fmla="*/ 84 h 128"/>
              <a:gd name="T28" fmla="*/ 44 w 88"/>
              <a:gd name="T29" fmla="*/ 28 h 128"/>
              <a:gd name="T30" fmla="*/ 40 w 88"/>
              <a:gd name="T31" fmla="*/ 32 h 128"/>
              <a:gd name="T32" fmla="*/ 40 w 88"/>
              <a:gd name="T33" fmla="*/ 48 h 128"/>
              <a:gd name="T34" fmla="*/ 44 w 88"/>
              <a:gd name="T35" fmla="*/ 52 h 128"/>
              <a:gd name="T36" fmla="*/ 48 w 88"/>
              <a:gd name="T37" fmla="*/ 48 h 128"/>
              <a:gd name="T38" fmla="*/ 48 w 88"/>
              <a:gd name="T39" fmla="*/ 32 h 128"/>
              <a:gd name="T40" fmla="*/ 44 w 88"/>
              <a:gd name="T41" fmla="*/ 28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88" h="128">
                <a:moveTo>
                  <a:pt x="44" y="0"/>
                </a:moveTo>
                <a:cubicBezTo>
                  <a:pt x="20" y="0"/>
                  <a:pt x="0" y="20"/>
                  <a:pt x="0" y="44"/>
                </a:cubicBezTo>
                <a:cubicBezTo>
                  <a:pt x="0" y="84"/>
                  <a:pt x="0" y="84"/>
                  <a:pt x="0" y="84"/>
                </a:cubicBezTo>
                <a:cubicBezTo>
                  <a:pt x="0" y="108"/>
                  <a:pt x="20" y="128"/>
                  <a:pt x="44" y="128"/>
                </a:cubicBezTo>
                <a:cubicBezTo>
                  <a:pt x="68" y="128"/>
                  <a:pt x="88" y="108"/>
                  <a:pt x="88" y="84"/>
                </a:cubicBezTo>
                <a:cubicBezTo>
                  <a:pt x="88" y="44"/>
                  <a:pt x="88" y="44"/>
                  <a:pt x="88" y="44"/>
                </a:cubicBezTo>
                <a:cubicBezTo>
                  <a:pt x="88" y="20"/>
                  <a:pt x="68" y="0"/>
                  <a:pt x="44" y="0"/>
                </a:cubicBezTo>
                <a:close/>
                <a:moveTo>
                  <a:pt x="80" y="84"/>
                </a:moveTo>
                <a:cubicBezTo>
                  <a:pt x="80" y="104"/>
                  <a:pt x="64" y="120"/>
                  <a:pt x="44" y="120"/>
                </a:cubicBezTo>
                <a:cubicBezTo>
                  <a:pt x="24" y="120"/>
                  <a:pt x="8" y="104"/>
                  <a:pt x="8" y="84"/>
                </a:cubicBezTo>
                <a:cubicBezTo>
                  <a:pt x="8" y="44"/>
                  <a:pt x="8" y="44"/>
                  <a:pt x="8" y="44"/>
                </a:cubicBezTo>
                <a:cubicBezTo>
                  <a:pt x="8" y="24"/>
                  <a:pt x="24" y="8"/>
                  <a:pt x="44" y="8"/>
                </a:cubicBezTo>
                <a:cubicBezTo>
                  <a:pt x="64" y="8"/>
                  <a:pt x="80" y="24"/>
                  <a:pt x="80" y="44"/>
                </a:cubicBezTo>
                <a:lnTo>
                  <a:pt x="80" y="84"/>
                </a:lnTo>
                <a:close/>
                <a:moveTo>
                  <a:pt x="44" y="28"/>
                </a:moveTo>
                <a:cubicBezTo>
                  <a:pt x="42" y="28"/>
                  <a:pt x="40" y="30"/>
                  <a:pt x="40" y="32"/>
                </a:cubicBezTo>
                <a:cubicBezTo>
                  <a:pt x="40" y="48"/>
                  <a:pt x="40" y="48"/>
                  <a:pt x="40" y="48"/>
                </a:cubicBezTo>
                <a:cubicBezTo>
                  <a:pt x="40" y="50"/>
                  <a:pt x="42" y="52"/>
                  <a:pt x="44" y="52"/>
                </a:cubicBezTo>
                <a:cubicBezTo>
                  <a:pt x="46" y="52"/>
                  <a:pt x="48" y="50"/>
                  <a:pt x="48" y="48"/>
                </a:cubicBezTo>
                <a:cubicBezTo>
                  <a:pt x="48" y="32"/>
                  <a:pt x="48" y="32"/>
                  <a:pt x="48" y="32"/>
                </a:cubicBezTo>
                <a:cubicBezTo>
                  <a:pt x="48" y="30"/>
                  <a:pt x="46" y="28"/>
                  <a:pt x="44" y="28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70000"/>
            </a:schemeClr>
          </a:solidFill>
          <a:ln>
            <a:noFill/>
          </a:ln>
        </p:spPr>
        <p:txBody>
          <a:bodyPr vert="horz" wrap="square" lIns="45835" tIns="22918" rIns="45835" bIns="22918" numCol="1" anchor="t" anchorCtr="0" compatLnSpc="1">
            <a:prstTxWarp prst="textNoShape">
              <a:avLst/>
            </a:prstTxWarp>
          </a:bodyPr>
          <a:lstStyle/>
          <a:p>
            <a:endParaRPr lang="en-US" sz="902">
              <a:solidFill>
                <a:schemeClr val="tx1"/>
              </a:solidFill>
            </a:endParaRPr>
          </a:p>
        </p:txBody>
      </p:sp>
      <p:sp>
        <p:nvSpPr>
          <p:cNvPr id="13" name="Текст 7"/>
          <p:cNvSpPr>
            <a:spLocks noGrp="1"/>
          </p:cNvSpPr>
          <p:nvPr>
            <p:ph type="body" sz="quarter" idx="42" hasCustomPrompt="1"/>
          </p:nvPr>
        </p:nvSpPr>
        <p:spPr>
          <a:xfrm rot="16200000">
            <a:off x="-117115" y="5147945"/>
            <a:ext cx="1092838" cy="16121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600" b="1" spc="0" baseline="0">
                <a:solidFill>
                  <a:schemeClr val="tx1">
                    <a:alpha val="2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DISCOVER</a:t>
            </a:r>
          </a:p>
        </p:txBody>
      </p:sp>
      <p:cxnSp>
        <p:nvCxnSpPr>
          <p:cNvPr id="16" name="Прямая соединительная линия 17"/>
          <p:cNvCxnSpPr/>
          <p:nvPr/>
        </p:nvCxnSpPr>
        <p:spPr>
          <a:xfrm flipH="1">
            <a:off x="3220608" y="1"/>
            <a:ext cx="1" cy="53666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932151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5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3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3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4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4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7" grpId="0"/>
    </p:bldLst>
  </p:timing>
  <p:hf sldNum="0"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ortfolios_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Заголовок 17"/>
          <p:cNvSpPr>
            <a:spLocks noGrp="1"/>
          </p:cNvSpPr>
          <p:nvPr>
            <p:ph type="title" hasCustomPrompt="1"/>
          </p:nvPr>
        </p:nvSpPr>
        <p:spPr>
          <a:xfrm rot="16200000">
            <a:off x="6393076" y="2422401"/>
            <a:ext cx="5887483" cy="216045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>
              <a:defRPr sz="7666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cxnSp>
        <p:nvCxnSpPr>
          <p:cNvPr id="23" name="Прямая соединительная линия 15"/>
          <p:cNvCxnSpPr/>
          <p:nvPr/>
        </p:nvCxnSpPr>
        <p:spPr>
          <a:xfrm>
            <a:off x="3220609" y="509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Прямая соединительная линия 14"/>
          <p:cNvCxnSpPr/>
          <p:nvPr/>
        </p:nvCxnSpPr>
        <p:spPr>
          <a:xfrm>
            <a:off x="8975893" y="-35814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единительная линия 12"/>
          <p:cNvCxnSpPr/>
          <p:nvPr/>
        </p:nvCxnSpPr>
        <p:spPr>
          <a:xfrm>
            <a:off x="6097605" y="0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единительная линия 16"/>
          <p:cNvCxnSpPr/>
          <p:nvPr/>
        </p:nvCxnSpPr>
        <p:spPr>
          <a:xfrm>
            <a:off x="6096000" y="2345425"/>
            <a:ext cx="0" cy="36132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Рисунок 13"/>
          <p:cNvSpPr>
            <a:spLocks noGrp="1"/>
          </p:cNvSpPr>
          <p:nvPr>
            <p:ph type="pic" sz="quarter" idx="10" hasCustomPrompt="1"/>
          </p:nvPr>
        </p:nvSpPr>
        <p:spPr>
          <a:xfrm>
            <a:off x="-1765829" y="1256680"/>
            <a:ext cx="5040685" cy="5053766"/>
          </a:xfrm>
          <a:prstGeom prst="rect">
            <a:avLst/>
          </a:prstGeom>
          <a:solidFill>
            <a:schemeClr val="tx1">
              <a:alpha val="10000"/>
            </a:schemeClr>
          </a:solidFill>
        </p:spPr>
        <p:txBody>
          <a:bodyPr anchor="ctr"/>
          <a:lstStyle>
            <a:lvl1pPr marL="0" indent="0" algn="ctr">
              <a:buNone/>
              <a:defRPr sz="1003" baseline="0"/>
            </a:lvl1pPr>
          </a:lstStyle>
          <a:p>
            <a:r>
              <a:rPr lang="en-US" dirty="0"/>
              <a:t>Drop your image here</a:t>
            </a:r>
          </a:p>
        </p:txBody>
      </p:sp>
      <p:sp>
        <p:nvSpPr>
          <p:cNvPr id="31" name="Рисунок 13"/>
          <p:cNvSpPr>
            <a:spLocks noGrp="1"/>
          </p:cNvSpPr>
          <p:nvPr>
            <p:ph type="pic" sz="quarter" idx="20" hasCustomPrompt="1"/>
          </p:nvPr>
        </p:nvSpPr>
        <p:spPr>
          <a:xfrm>
            <a:off x="10417045" y="1278178"/>
            <a:ext cx="5040685" cy="5053766"/>
          </a:xfrm>
          <a:prstGeom prst="rect">
            <a:avLst/>
          </a:prstGeom>
          <a:solidFill>
            <a:schemeClr val="tx1">
              <a:alpha val="10000"/>
            </a:schemeClr>
          </a:solidFill>
        </p:spPr>
        <p:txBody>
          <a:bodyPr anchor="ctr"/>
          <a:lstStyle>
            <a:lvl1pPr marL="0" indent="0" algn="ctr">
              <a:buNone/>
              <a:defRPr sz="1003" baseline="0"/>
            </a:lvl1pPr>
          </a:lstStyle>
          <a:p>
            <a:r>
              <a:rPr lang="en-US" dirty="0"/>
              <a:t>Drop your image here</a:t>
            </a:r>
          </a:p>
        </p:txBody>
      </p:sp>
      <p:sp>
        <p:nvSpPr>
          <p:cNvPr id="16" name="Текст 7"/>
          <p:cNvSpPr>
            <a:spLocks noGrp="1"/>
          </p:cNvSpPr>
          <p:nvPr>
            <p:ph type="body" sz="quarter" idx="38" hasCustomPrompt="1"/>
          </p:nvPr>
        </p:nvSpPr>
        <p:spPr>
          <a:xfrm>
            <a:off x="3935078" y="3783566"/>
            <a:ext cx="2148066" cy="915245"/>
          </a:xfrm>
        </p:spPr>
        <p:txBody>
          <a:bodyPr/>
          <a:lstStyle>
            <a:lvl1pPr algn="l">
              <a:lnSpc>
                <a:spcPct val="150000"/>
              </a:lnSpc>
              <a:defRPr sz="1000" baseline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en-US" dirty="0"/>
              <a:t>Calories </a:t>
            </a:r>
          </a:p>
          <a:p>
            <a:r>
              <a:rPr lang="en-US" dirty="0"/>
              <a:t>Weight </a:t>
            </a:r>
          </a:p>
          <a:p>
            <a:r>
              <a:rPr lang="en-US" dirty="0"/>
              <a:t>The cooking time</a:t>
            </a:r>
          </a:p>
        </p:txBody>
      </p:sp>
      <p:sp>
        <p:nvSpPr>
          <p:cNvPr id="17" name="Текст 7"/>
          <p:cNvSpPr>
            <a:spLocks noGrp="1"/>
          </p:cNvSpPr>
          <p:nvPr>
            <p:ph type="body" sz="quarter" idx="39" hasCustomPrompt="1"/>
          </p:nvPr>
        </p:nvSpPr>
        <p:spPr>
          <a:xfrm>
            <a:off x="3935078" y="3266034"/>
            <a:ext cx="2148066" cy="517530"/>
          </a:xfrm>
        </p:spPr>
        <p:txBody>
          <a:bodyPr anchor="t" anchorCtr="0">
            <a:normAutofit/>
          </a:bodyPr>
          <a:lstStyle>
            <a:lvl1pPr algn="l">
              <a:lnSpc>
                <a:spcPct val="150000"/>
              </a:lnSpc>
              <a:defRPr sz="1200" b="1" baseline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SUBTITLE HERE</a:t>
            </a:r>
          </a:p>
        </p:txBody>
      </p:sp>
      <p:sp>
        <p:nvSpPr>
          <p:cNvPr id="18" name="Текст 7"/>
          <p:cNvSpPr>
            <a:spLocks noGrp="1"/>
          </p:cNvSpPr>
          <p:nvPr>
            <p:ph type="body" sz="quarter" idx="40" hasCustomPrompt="1"/>
          </p:nvPr>
        </p:nvSpPr>
        <p:spPr>
          <a:xfrm>
            <a:off x="6106798" y="3248738"/>
            <a:ext cx="1429095" cy="534827"/>
          </a:xfrm>
        </p:spPr>
        <p:txBody>
          <a:bodyPr anchor="t" anchorCtr="0">
            <a:normAutofit/>
          </a:bodyPr>
          <a:lstStyle>
            <a:lvl1pPr algn="r">
              <a:lnSpc>
                <a:spcPct val="150000"/>
              </a:lnSpc>
              <a:defRPr sz="1200" b="1" baseline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$20</a:t>
            </a:r>
          </a:p>
        </p:txBody>
      </p:sp>
      <p:sp>
        <p:nvSpPr>
          <p:cNvPr id="19" name="Текст 7"/>
          <p:cNvSpPr>
            <a:spLocks noGrp="1"/>
          </p:cNvSpPr>
          <p:nvPr>
            <p:ph type="body" sz="quarter" idx="41" hasCustomPrompt="1"/>
          </p:nvPr>
        </p:nvSpPr>
        <p:spPr>
          <a:xfrm>
            <a:off x="6114660" y="3783566"/>
            <a:ext cx="1432485" cy="915245"/>
          </a:xfrm>
        </p:spPr>
        <p:txBody>
          <a:bodyPr>
            <a:normAutofit/>
          </a:bodyPr>
          <a:lstStyle>
            <a:lvl1pPr algn="r">
              <a:lnSpc>
                <a:spcPct val="150000"/>
              </a:lnSpc>
              <a:defRPr sz="1000" baseline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en-US" dirty="0"/>
              <a:t>320 kcal</a:t>
            </a:r>
          </a:p>
          <a:p>
            <a:r>
              <a:rPr lang="en-US" dirty="0"/>
              <a:t>337 g</a:t>
            </a:r>
          </a:p>
          <a:p>
            <a:r>
              <a:rPr lang="en-US" dirty="0"/>
              <a:t>10 min</a:t>
            </a:r>
          </a:p>
        </p:txBody>
      </p:sp>
      <p:sp>
        <p:nvSpPr>
          <p:cNvPr id="20" name="Текст 7"/>
          <p:cNvSpPr>
            <a:spLocks noGrp="1"/>
          </p:cNvSpPr>
          <p:nvPr>
            <p:ph type="body" sz="quarter" idx="42" hasCustomPrompt="1"/>
          </p:nvPr>
        </p:nvSpPr>
        <p:spPr>
          <a:xfrm>
            <a:off x="3923024" y="5244776"/>
            <a:ext cx="3624121" cy="902513"/>
          </a:xfrm>
        </p:spPr>
        <p:txBody>
          <a:bodyPr>
            <a:normAutofit/>
          </a:bodyPr>
          <a:lstStyle>
            <a:lvl1pPr algn="l">
              <a:lnSpc>
                <a:spcPct val="150000"/>
              </a:lnSpc>
              <a:defRPr sz="802" baseline="0">
                <a:solidFill>
                  <a:schemeClr val="bg1">
                    <a:lumMod val="65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Should they continue to do so, however, they would consume their reserve of gas in a time frame lower than the lifespan of the galaxy</a:t>
            </a:r>
          </a:p>
        </p:txBody>
      </p:sp>
      <p:sp>
        <p:nvSpPr>
          <p:cNvPr id="21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136314" y="179388"/>
            <a:ext cx="708023" cy="361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802" b="1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Текст 7"/>
          <p:cNvSpPr>
            <a:spLocks noGrp="1"/>
          </p:cNvSpPr>
          <p:nvPr>
            <p:ph type="body" sz="quarter" idx="46" hasCustomPrompt="1"/>
          </p:nvPr>
        </p:nvSpPr>
        <p:spPr>
          <a:xfrm>
            <a:off x="9113520" y="179388"/>
            <a:ext cx="2022792" cy="361949"/>
          </a:xfrm>
        </p:spPr>
        <p:txBody>
          <a:bodyPr anchor="ctr">
            <a:normAutofit/>
          </a:bodyPr>
          <a:lstStyle>
            <a:lvl1pPr algn="r">
              <a:lnSpc>
                <a:spcPct val="150000"/>
              </a:lnSpc>
              <a:defRPr sz="802" b="1" spc="100" baseline="0">
                <a:solidFill>
                  <a:schemeClr val="tx1"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 err="1"/>
              <a:t>www.yourcompany.com</a:t>
            </a:r>
            <a:endParaRPr lang="en-US" dirty="0"/>
          </a:p>
        </p:txBody>
      </p:sp>
      <p:sp>
        <p:nvSpPr>
          <p:cNvPr id="25" name="Текст 7"/>
          <p:cNvSpPr>
            <a:spLocks noGrp="1"/>
          </p:cNvSpPr>
          <p:nvPr>
            <p:ph type="body" sz="quarter" idx="47" hasCustomPrompt="1"/>
          </p:nvPr>
        </p:nvSpPr>
        <p:spPr>
          <a:xfrm>
            <a:off x="337016" y="179388"/>
            <a:ext cx="1014264" cy="36194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1000" b="1" spc="300" baseline="0">
                <a:solidFill>
                  <a:schemeClr val="tx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EVA</a:t>
            </a:r>
          </a:p>
        </p:txBody>
      </p:sp>
      <p:cxnSp>
        <p:nvCxnSpPr>
          <p:cNvPr id="22" name="Прямая соединительная линия 17"/>
          <p:cNvCxnSpPr/>
          <p:nvPr/>
        </p:nvCxnSpPr>
        <p:spPr>
          <a:xfrm flipH="1">
            <a:off x="3220608" y="1"/>
            <a:ext cx="1" cy="53666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Прямая соединительная линия 18"/>
          <p:cNvCxnSpPr/>
          <p:nvPr/>
        </p:nvCxnSpPr>
        <p:spPr>
          <a:xfrm>
            <a:off x="8975893" y="6317275"/>
            <a:ext cx="0" cy="540725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284048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5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5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5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4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4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5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decel="5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3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3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1" grpId="0" animBg="1"/>
      <p:bldP spid="16" grpId="0">
        <p:tmplLst>
          <p:tmpl>
            <p:tnLst>
              <p:par>
                <p:cTn presetID="2" presetClass="entr" presetSubtype="2" decel="50000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>
        <p:tmplLst>
          <p:tmpl>
            <p:tnLst>
              <p:par>
                <p:cTn presetID="2" presetClass="entr" presetSubtype="2" decel="50000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4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4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>
        <p:tmplLst>
          <p:tmpl>
            <p:tnLst>
              <p:par>
                <p:cTn presetID="2" presetClass="entr" presetSubtype="2" decel="50000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4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4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>
        <p:tmplLst>
          <p:tmpl>
            <p:tnLst>
              <p:par>
                <p:cTn presetID="2" presetClass="entr" presetSubtype="2" decel="50000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>
        <p:tmplLst>
          <p:tmpl>
            <p:tnLst>
              <p:par>
                <p:cTn presetID="2" presetClass="entr" presetSubtype="2" decel="5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hf sldNum="0"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4A397-7572-5C4C-4627-BA52C3B7E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6C1AB7E-BCE4-B7F3-D400-84A6A9592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158D3-9D4A-4C1E-BC17-61CF4E56314C}" type="datetimeFigureOut">
              <a:rPr lang="en-US" smtClean="0"/>
              <a:t>9/7/2023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78771C-0578-9251-CDFA-1CFDD9A301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9813E5-B5A9-715C-BED6-D371BE4E0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311FC-41CE-41EC-9BFD-D270C4ED85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086858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Portfolios_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Рисунок 13"/>
          <p:cNvSpPr>
            <a:spLocks noGrp="1"/>
          </p:cNvSpPr>
          <p:nvPr>
            <p:ph type="pic" sz="quarter" idx="10" hasCustomPrompt="1"/>
          </p:nvPr>
        </p:nvSpPr>
        <p:spPr>
          <a:xfrm>
            <a:off x="-1823885" y="1256680"/>
            <a:ext cx="5059213" cy="5053766"/>
          </a:xfrm>
          <a:prstGeom prst="rect">
            <a:avLst/>
          </a:prstGeom>
          <a:solidFill>
            <a:schemeClr val="tx1">
              <a:alpha val="10000"/>
            </a:schemeClr>
          </a:solidFill>
        </p:spPr>
        <p:txBody>
          <a:bodyPr anchor="ctr"/>
          <a:lstStyle>
            <a:lvl1pPr marL="0" indent="0" algn="ctr">
              <a:buNone/>
              <a:defRPr sz="1003" baseline="0"/>
            </a:lvl1pPr>
          </a:lstStyle>
          <a:p>
            <a:r>
              <a:rPr lang="en-US" dirty="0"/>
              <a:t>Drop your image here</a:t>
            </a:r>
          </a:p>
        </p:txBody>
      </p:sp>
      <p:sp>
        <p:nvSpPr>
          <p:cNvPr id="31" name="Рисунок 13"/>
          <p:cNvSpPr>
            <a:spLocks noGrp="1"/>
          </p:cNvSpPr>
          <p:nvPr>
            <p:ph type="pic" sz="quarter" idx="20" hasCustomPrompt="1"/>
          </p:nvPr>
        </p:nvSpPr>
        <p:spPr>
          <a:xfrm>
            <a:off x="10417045" y="1278178"/>
            <a:ext cx="5040685" cy="5053766"/>
          </a:xfrm>
          <a:prstGeom prst="rect">
            <a:avLst/>
          </a:prstGeom>
          <a:solidFill>
            <a:schemeClr val="tx1">
              <a:alpha val="10000"/>
            </a:schemeClr>
          </a:solidFill>
        </p:spPr>
        <p:txBody>
          <a:bodyPr anchor="ctr"/>
          <a:lstStyle>
            <a:lvl1pPr marL="0" indent="0" algn="ctr">
              <a:buNone/>
              <a:defRPr sz="1003" baseline="0"/>
            </a:lvl1pPr>
          </a:lstStyle>
          <a:p>
            <a:r>
              <a:rPr lang="en-US" dirty="0"/>
              <a:t>Drop your image here</a:t>
            </a:r>
          </a:p>
        </p:txBody>
      </p:sp>
      <p:sp>
        <p:nvSpPr>
          <p:cNvPr id="21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136314" y="179388"/>
            <a:ext cx="708023" cy="361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802" b="1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Текст 7"/>
          <p:cNvSpPr>
            <a:spLocks noGrp="1"/>
          </p:cNvSpPr>
          <p:nvPr>
            <p:ph type="body" sz="quarter" idx="46" hasCustomPrompt="1"/>
          </p:nvPr>
        </p:nvSpPr>
        <p:spPr>
          <a:xfrm>
            <a:off x="9113520" y="179388"/>
            <a:ext cx="2022792" cy="361949"/>
          </a:xfrm>
        </p:spPr>
        <p:txBody>
          <a:bodyPr anchor="ctr">
            <a:normAutofit/>
          </a:bodyPr>
          <a:lstStyle>
            <a:lvl1pPr algn="r">
              <a:lnSpc>
                <a:spcPct val="150000"/>
              </a:lnSpc>
              <a:defRPr sz="802" b="1" spc="100" baseline="0">
                <a:solidFill>
                  <a:schemeClr val="tx1"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 err="1"/>
              <a:t>www.yourcompany.com</a:t>
            </a:r>
            <a:endParaRPr lang="en-US" dirty="0"/>
          </a:p>
        </p:txBody>
      </p:sp>
      <p:sp>
        <p:nvSpPr>
          <p:cNvPr id="25" name="Текст 7"/>
          <p:cNvSpPr>
            <a:spLocks noGrp="1"/>
          </p:cNvSpPr>
          <p:nvPr>
            <p:ph type="body" sz="quarter" idx="47" hasCustomPrompt="1"/>
          </p:nvPr>
        </p:nvSpPr>
        <p:spPr>
          <a:xfrm>
            <a:off x="337016" y="179388"/>
            <a:ext cx="1014264" cy="36194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1000" b="1" spc="300" baseline="0">
                <a:solidFill>
                  <a:schemeClr val="tx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EVA</a:t>
            </a:r>
          </a:p>
        </p:txBody>
      </p:sp>
      <p:sp>
        <p:nvSpPr>
          <p:cNvPr id="15" name="Рисунок 13"/>
          <p:cNvSpPr>
            <a:spLocks noGrp="1"/>
          </p:cNvSpPr>
          <p:nvPr>
            <p:ph type="pic" sz="quarter" idx="48" hasCustomPrompt="1"/>
          </p:nvPr>
        </p:nvSpPr>
        <p:spPr>
          <a:xfrm>
            <a:off x="4325607" y="1278178"/>
            <a:ext cx="5040685" cy="5053766"/>
          </a:xfrm>
          <a:prstGeom prst="rect">
            <a:avLst/>
          </a:prstGeom>
          <a:solidFill>
            <a:schemeClr val="tx1">
              <a:alpha val="10000"/>
            </a:schemeClr>
          </a:solidFill>
        </p:spPr>
        <p:txBody>
          <a:bodyPr anchor="ctr"/>
          <a:lstStyle>
            <a:lvl1pPr marL="0" indent="0" algn="ctr">
              <a:buNone/>
              <a:defRPr sz="1003" baseline="0"/>
            </a:lvl1pPr>
          </a:lstStyle>
          <a:p>
            <a:r>
              <a:rPr lang="en-US" dirty="0"/>
              <a:t>Drop your image here</a:t>
            </a:r>
          </a:p>
        </p:txBody>
      </p:sp>
      <p:cxnSp>
        <p:nvCxnSpPr>
          <p:cNvPr id="23" name="Прямая соединительная линия 15"/>
          <p:cNvCxnSpPr/>
          <p:nvPr/>
        </p:nvCxnSpPr>
        <p:spPr>
          <a:xfrm>
            <a:off x="3220609" y="509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Прямая соединительная линия 14"/>
          <p:cNvCxnSpPr/>
          <p:nvPr/>
        </p:nvCxnSpPr>
        <p:spPr>
          <a:xfrm>
            <a:off x="8975893" y="-35814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единительная линия 12"/>
          <p:cNvCxnSpPr/>
          <p:nvPr/>
        </p:nvCxnSpPr>
        <p:spPr>
          <a:xfrm>
            <a:off x="6097605" y="0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613437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5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5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15" grpId="0" animBg="1"/>
    </p:bldLst>
  </p:timing>
  <p:hf sldNum="0"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ortfolios_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Прямоугольник 36"/>
          <p:cNvSpPr/>
          <p:nvPr/>
        </p:nvSpPr>
        <p:spPr>
          <a:xfrm>
            <a:off x="0" y="399"/>
            <a:ext cx="6096000" cy="6857601"/>
          </a:xfrm>
          <a:prstGeom prst="rect">
            <a:avLst/>
          </a:prstGeom>
          <a:solidFill>
            <a:schemeClr val="tx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2"/>
          </a:p>
        </p:txBody>
      </p:sp>
      <p:cxnSp>
        <p:nvCxnSpPr>
          <p:cNvPr id="21" name="Прямая соединительная линия 20"/>
          <p:cNvCxnSpPr/>
          <p:nvPr/>
        </p:nvCxnSpPr>
        <p:spPr>
          <a:xfrm flipH="1">
            <a:off x="2486942" y="3789929"/>
            <a:ext cx="8593" cy="3068583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единительная линия 21"/>
          <p:cNvCxnSpPr/>
          <p:nvPr/>
        </p:nvCxnSpPr>
        <p:spPr>
          <a:xfrm>
            <a:off x="9701825" y="1984997"/>
            <a:ext cx="0" cy="483719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/>
          <p:cNvCxnSpPr/>
          <p:nvPr/>
        </p:nvCxnSpPr>
        <p:spPr>
          <a:xfrm>
            <a:off x="6097605" y="522676"/>
            <a:ext cx="0" cy="6335325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единительная линия 23"/>
          <p:cNvCxnSpPr/>
          <p:nvPr/>
        </p:nvCxnSpPr>
        <p:spPr>
          <a:xfrm>
            <a:off x="6096000" y="522675"/>
            <a:ext cx="0" cy="361324"/>
          </a:xfrm>
          <a:prstGeom prst="line">
            <a:avLst/>
          </a:prstGeom>
          <a:ln>
            <a:solidFill>
              <a:srgbClr val="8444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единительная линия 24"/>
          <p:cNvCxnSpPr/>
          <p:nvPr/>
        </p:nvCxnSpPr>
        <p:spPr>
          <a:xfrm flipH="1">
            <a:off x="2494954" y="3789929"/>
            <a:ext cx="581" cy="53944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Прямая соединительная линия 25"/>
          <p:cNvCxnSpPr/>
          <p:nvPr/>
        </p:nvCxnSpPr>
        <p:spPr>
          <a:xfrm>
            <a:off x="9701825" y="1985694"/>
            <a:ext cx="0" cy="541191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Рисунок 13"/>
          <p:cNvSpPr>
            <a:spLocks noGrp="1"/>
          </p:cNvSpPr>
          <p:nvPr>
            <p:ph type="pic" sz="quarter" idx="10" hasCustomPrompt="1"/>
          </p:nvPr>
        </p:nvSpPr>
        <p:spPr>
          <a:xfrm>
            <a:off x="2851526" y="1984996"/>
            <a:ext cx="2879893" cy="2877664"/>
          </a:xfrm>
          <a:prstGeom prst="rect">
            <a:avLst/>
          </a:prstGeom>
          <a:solidFill>
            <a:schemeClr val="tx1">
              <a:alpha val="10000"/>
            </a:schemeClr>
          </a:solidFill>
        </p:spPr>
        <p:txBody>
          <a:bodyPr anchor="ctr"/>
          <a:lstStyle>
            <a:lvl1pPr marL="0" indent="0" algn="ctr">
              <a:buNone/>
              <a:defRPr sz="1003" baseline="0"/>
            </a:lvl1pPr>
          </a:lstStyle>
          <a:p>
            <a:r>
              <a:rPr lang="en-US" dirty="0"/>
              <a:t>Drop your image here</a:t>
            </a:r>
          </a:p>
        </p:txBody>
      </p:sp>
      <p:sp>
        <p:nvSpPr>
          <p:cNvPr id="14" name="Рисунок 13"/>
          <p:cNvSpPr>
            <a:spLocks noGrp="1"/>
          </p:cNvSpPr>
          <p:nvPr>
            <p:ph type="pic" sz="quarter" idx="20" hasCustomPrompt="1"/>
          </p:nvPr>
        </p:nvSpPr>
        <p:spPr>
          <a:xfrm>
            <a:off x="6451992" y="1082496"/>
            <a:ext cx="2879892" cy="2881875"/>
          </a:xfrm>
          <a:prstGeom prst="rect">
            <a:avLst/>
          </a:prstGeom>
          <a:solidFill>
            <a:schemeClr val="tx1">
              <a:alpha val="10000"/>
            </a:schemeClr>
          </a:solidFill>
        </p:spPr>
        <p:txBody>
          <a:bodyPr anchor="ctr"/>
          <a:lstStyle>
            <a:lvl1pPr marL="0" indent="0" algn="ctr">
              <a:buNone/>
              <a:defRPr sz="1003" baseline="0"/>
            </a:lvl1pPr>
          </a:lstStyle>
          <a:p>
            <a:r>
              <a:rPr lang="en-US" dirty="0"/>
              <a:t>Drop your image here</a:t>
            </a:r>
          </a:p>
        </p:txBody>
      </p:sp>
      <p:sp>
        <p:nvSpPr>
          <p:cNvPr id="35" name="Текст 7"/>
          <p:cNvSpPr>
            <a:spLocks noGrp="1"/>
          </p:cNvSpPr>
          <p:nvPr>
            <p:ph type="body" sz="quarter" idx="38" hasCustomPrompt="1"/>
          </p:nvPr>
        </p:nvSpPr>
        <p:spPr>
          <a:xfrm>
            <a:off x="2851527" y="5571298"/>
            <a:ext cx="2178885" cy="915245"/>
          </a:xfrm>
        </p:spPr>
        <p:txBody>
          <a:bodyPr/>
          <a:lstStyle>
            <a:lvl1pPr algn="l">
              <a:lnSpc>
                <a:spcPct val="150000"/>
              </a:lnSpc>
              <a:defRPr sz="1000" baseline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en-US" dirty="0"/>
              <a:t>Calories </a:t>
            </a:r>
          </a:p>
          <a:p>
            <a:r>
              <a:rPr lang="en-US" dirty="0"/>
              <a:t>Weight </a:t>
            </a:r>
          </a:p>
          <a:p>
            <a:r>
              <a:rPr lang="en-US" dirty="0"/>
              <a:t>The cooking time</a:t>
            </a:r>
          </a:p>
          <a:p>
            <a:endParaRPr lang="en-US" dirty="0"/>
          </a:p>
        </p:txBody>
      </p:sp>
      <p:sp>
        <p:nvSpPr>
          <p:cNvPr id="36" name="Текст 7"/>
          <p:cNvSpPr>
            <a:spLocks noGrp="1"/>
          </p:cNvSpPr>
          <p:nvPr>
            <p:ph type="body" sz="quarter" idx="39" hasCustomPrompt="1"/>
          </p:nvPr>
        </p:nvSpPr>
        <p:spPr>
          <a:xfrm>
            <a:off x="2856414" y="5053766"/>
            <a:ext cx="2173996" cy="517530"/>
          </a:xfrm>
        </p:spPr>
        <p:txBody>
          <a:bodyPr anchor="t" anchorCtr="0">
            <a:normAutofit/>
          </a:bodyPr>
          <a:lstStyle>
            <a:lvl1pPr algn="l">
              <a:lnSpc>
                <a:spcPct val="150000"/>
              </a:lnSpc>
              <a:defRPr sz="1200" b="1" baseline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SUBTITLE HERE</a:t>
            </a:r>
          </a:p>
        </p:txBody>
      </p:sp>
      <p:sp>
        <p:nvSpPr>
          <p:cNvPr id="37" name="Текст 7"/>
          <p:cNvSpPr>
            <a:spLocks noGrp="1"/>
          </p:cNvSpPr>
          <p:nvPr>
            <p:ph type="body" sz="quarter" idx="40" hasCustomPrompt="1"/>
          </p:nvPr>
        </p:nvSpPr>
        <p:spPr>
          <a:xfrm>
            <a:off x="5036906" y="5053768"/>
            <a:ext cx="714047" cy="534827"/>
          </a:xfrm>
        </p:spPr>
        <p:txBody>
          <a:bodyPr anchor="t" anchorCtr="0">
            <a:normAutofit/>
          </a:bodyPr>
          <a:lstStyle>
            <a:lvl1pPr algn="r">
              <a:lnSpc>
                <a:spcPct val="150000"/>
              </a:lnSpc>
              <a:defRPr sz="1200" b="1" baseline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$20</a:t>
            </a:r>
          </a:p>
        </p:txBody>
      </p:sp>
      <p:sp>
        <p:nvSpPr>
          <p:cNvPr id="38" name="Текст 7"/>
          <p:cNvSpPr>
            <a:spLocks noGrp="1"/>
          </p:cNvSpPr>
          <p:nvPr>
            <p:ph type="body" sz="quarter" idx="41" hasCustomPrompt="1"/>
          </p:nvPr>
        </p:nvSpPr>
        <p:spPr>
          <a:xfrm>
            <a:off x="5035300" y="5571298"/>
            <a:ext cx="710762" cy="915245"/>
          </a:xfrm>
        </p:spPr>
        <p:txBody>
          <a:bodyPr>
            <a:normAutofit/>
          </a:bodyPr>
          <a:lstStyle>
            <a:lvl1pPr algn="r">
              <a:lnSpc>
                <a:spcPct val="150000"/>
              </a:lnSpc>
              <a:defRPr sz="1000" baseline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en-US" dirty="0"/>
              <a:t>320 kcal</a:t>
            </a:r>
          </a:p>
          <a:p>
            <a:r>
              <a:rPr lang="en-US" dirty="0"/>
              <a:t>337 g</a:t>
            </a:r>
          </a:p>
          <a:p>
            <a:r>
              <a:rPr lang="en-US" dirty="0"/>
              <a:t>10 min</a:t>
            </a:r>
          </a:p>
        </p:txBody>
      </p:sp>
      <p:sp>
        <p:nvSpPr>
          <p:cNvPr id="40" name="Текст 7"/>
          <p:cNvSpPr>
            <a:spLocks noGrp="1"/>
          </p:cNvSpPr>
          <p:nvPr>
            <p:ph type="body" sz="quarter" idx="43" hasCustomPrompt="1"/>
          </p:nvPr>
        </p:nvSpPr>
        <p:spPr>
          <a:xfrm>
            <a:off x="6453565" y="4673350"/>
            <a:ext cx="2178885" cy="915245"/>
          </a:xfrm>
        </p:spPr>
        <p:txBody>
          <a:bodyPr/>
          <a:lstStyle>
            <a:lvl1pPr algn="l">
              <a:lnSpc>
                <a:spcPct val="150000"/>
              </a:lnSpc>
              <a:defRPr sz="1000" baseline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en-US" dirty="0"/>
              <a:t>Calories </a:t>
            </a:r>
          </a:p>
          <a:p>
            <a:r>
              <a:rPr lang="en-US" dirty="0"/>
              <a:t>Weight </a:t>
            </a:r>
          </a:p>
          <a:p>
            <a:r>
              <a:rPr lang="en-US" dirty="0"/>
              <a:t>The cooking time</a:t>
            </a:r>
          </a:p>
          <a:p>
            <a:endParaRPr lang="en-US" dirty="0"/>
          </a:p>
        </p:txBody>
      </p:sp>
      <p:sp>
        <p:nvSpPr>
          <p:cNvPr id="41" name="Текст 7"/>
          <p:cNvSpPr>
            <a:spLocks noGrp="1"/>
          </p:cNvSpPr>
          <p:nvPr>
            <p:ph type="body" sz="quarter" idx="44" hasCustomPrompt="1"/>
          </p:nvPr>
        </p:nvSpPr>
        <p:spPr>
          <a:xfrm>
            <a:off x="6458454" y="4155818"/>
            <a:ext cx="2173996" cy="517530"/>
          </a:xfrm>
        </p:spPr>
        <p:txBody>
          <a:bodyPr anchor="t" anchorCtr="0">
            <a:normAutofit/>
          </a:bodyPr>
          <a:lstStyle>
            <a:lvl1pPr algn="l">
              <a:lnSpc>
                <a:spcPct val="150000"/>
              </a:lnSpc>
              <a:defRPr sz="1200" b="1" baseline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SUBTITLE HERE</a:t>
            </a:r>
          </a:p>
        </p:txBody>
      </p:sp>
      <p:sp>
        <p:nvSpPr>
          <p:cNvPr id="42" name="Текст 7"/>
          <p:cNvSpPr>
            <a:spLocks noGrp="1"/>
          </p:cNvSpPr>
          <p:nvPr>
            <p:ph type="body" sz="quarter" idx="45" hasCustomPrompt="1"/>
          </p:nvPr>
        </p:nvSpPr>
        <p:spPr>
          <a:xfrm>
            <a:off x="8638947" y="4155818"/>
            <a:ext cx="714047" cy="534827"/>
          </a:xfrm>
        </p:spPr>
        <p:txBody>
          <a:bodyPr anchor="t" anchorCtr="0">
            <a:normAutofit/>
          </a:bodyPr>
          <a:lstStyle>
            <a:lvl1pPr algn="r">
              <a:lnSpc>
                <a:spcPct val="150000"/>
              </a:lnSpc>
              <a:defRPr sz="1200" b="1" baseline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$20</a:t>
            </a:r>
          </a:p>
        </p:txBody>
      </p:sp>
      <p:sp>
        <p:nvSpPr>
          <p:cNvPr id="43" name="Текст 7"/>
          <p:cNvSpPr>
            <a:spLocks noGrp="1"/>
          </p:cNvSpPr>
          <p:nvPr>
            <p:ph type="body" sz="quarter" idx="46" hasCustomPrompt="1"/>
          </p:nvPr>
        </p:nvSpPr>
        <p:spPr>
          <a:xfrm>
            <a:off x="8637340" y="4673350"/>
            <a:ext cx="710762" cy="915245"/>
          </a:xfrm>
        </p:spPr>
        <p:txBody>
          <a:bodyPr>
            <a:normAutofit/>
          </a:bodyPr>
          <a:lstStyle>
            <a:lvl1pPr algn="r">
              <a:lnSpc>
                <a:spcPct val="150000"/>
              </a:lnSpc>
              <a:defRPr sz="1000" baseline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en-US" dirty="0"/>
              <a:t>320 kcal</a:t>
            </a:r>
          </a:p>
          <a:p>
            <a:r>
              <a:rPr lang="en-US" dirty="0"/>
              <a:t>337 g</a:t>
            </a:r>
          </a:p>
          <a:p>
            <a:r>
              <a:rPr lang="en-US" dirty="0"/>
              <a:t>10 min</a:t>
            </a:r>
          </a:p>
        </p:txBody>
      </p:sp>
      <p:sp>
        <p:nvSpPr>
          <p:cNvPr id="28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136314" y="179388"/>
            <a:ext cx="708023" cy="361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802" b="1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1" name="Текст 7"/>
          <p:cNvSpPr>
            <a:spLocks noGrp="1"/>
          </p:cNvSpPr>
          <p:nvPr>
            <p:ph type="body" sz="quarter" idx="47" hasCustomPrompt="1"/>
          </p:nvPr>
        </p:nvSpPr>
        <p:spPr>
          <a:xfrm>
            <a:off x="9113520" y="179388"/>
            <a:ext cx="2022792" cy="361949"/>
          </a:xfrm>
        </p:spPr>
        <p:txBody>
          <a:bodyPr anchor="ctr">
            <a:normAutofit/>
          </a:bodyPr>
          <a:lstStyle>
            <a:lvl1pPr algn="r">
              <a:lnSpc>
                <a:spcPct val="150000"/>
              </a:lnSpc>
              <a:defRPr sz="802" b="1" spc="100" baseline="0">
                <a:solidFill>
                  <a:schemeClr val="tx1"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 err="1"/>
              <a:t>www.yourcompany.com</a:t>
            </a:r>
            <a:endParaRPr lang="en-US" dirty="0"/>
          </a:p>
        </p:txBody>
      </p:sp>
      <p:sp>
        <p:nvSpPr>
          <p:cNvPr id="44" name="Текст 7"/>
          <p:cNvSpPr>
            <a:spLocks noGrp="1"/>
          </p:cNvSpPr>
          <p:nvPr>
            <p:ph type="body" sz="quarter" idx="48" hasCustomPrompt="1"/>
          </p:nvPr>
        </p:nvSpPr>
        <p:spPr>
          <a:xfrm>
            <a:off x="337016" y="179388"/>
            <a:ext cx="1014264" cy="36194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1000" b="1" spc="300" baseline="0">
                <a:solidFill>
                  <a:schemeClr val="tx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EVA</a:t>
            </a:r>
          </a:p>
        </p:txBody>
      </p:sp>
      <p:sp>
        <p:nvSpPr>
          <p:cNvPr id="27" name="Заголовок 17"/>
          <p:cNvSpPr>
            <a:spLocks noGrp="1"/>
          </p:cNvSpPr>
          <p:nvPr>
            <p:ph type="title" hasCustomPrompt="1"/>
          </p:nvPr>
        </p:nvSpPr>
        <p:spPr>
          <a:xfrm>
            <a:off x="337016" y="1263652"/>
            <a:ext cx="10080029" cy="181571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 sz="7666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30" name="Freeform 13"/>
          <p:cNvSpPr>
            <a:spLocks noEditPoints="1"/>
          </p:cNvSpPr>
          <p:nvPr/>
        </p:nvSpPr>
        <p:spPr bwMode="auto">
          <a:xfrm>
            <a:off x="364765" y="6179530"/>
            <a:ext cx="133472" cy="180662"/>
          </a:xfrm>
          <a:custGeom>
            <a:avLst/>
            <a:gdLst>
              <a:gd name="T0" fmla="*/ 44 w 88"/>
              <a:gd name="T1" fmla="*/ 0 h 128"/>
              <a:gd name="T2" fmla="*/ 0 w 88"/>
              <a:gd name="T3" fmla="*/ 44 h 128"/>
              <a:gd name="T4" fmla="*/ 0 w 88"/>
              <a:gd name="T5" fmla="*/ 84 h 128"/>
              <a:gd name="T6" fmla="*/ 44 w 88"/>
              <a:gd name="T7" fmla="*/ 128 h 128"/>
              <a:gd name="T8" fmla="*/ 88 w 88"/>
              <a:gd name="T9" fmla="*/ 84 h 128"/>
              <a:gd name="T10" fmla="*/ 88 w 88"/>
              <a:gd name="T11" fmla="*/ 44 h 128"/>
              <a:gd name="T12" fmla="*/ 44 w 88"/>
              <a:gd name="T13" fmla="*/ 0 h 128"/>
              <a:gd name="T14" fmla="*/ 80 w 88"/>
              <a:gd name="T15" fmla="*/ 84 h 128"/>
              <a:gd name="T16" fmla="*/ 44 w 88"/>
              <a:gd name="T17" fmla="*/ 120 h 128"/>
              <a:gd name="T18" fmla="*/ 8 w 88"/>
              <a:gd name="T19" fmla="*/ 84 h 128"/>
              <a:gd name="T20" fmla="*/ 8 w 88"/>
              <a:gd name="T21" fmla="*/ 44 h 128"/>
              <a:gd name="T22" fmla="*/ 44 w 88"/>
              <a:gd name="T23" fmla="*/ 8 h 128"/>
              <a:gd name="T24" fmla="*/ 80 w 88"/>
              <a:gd name="T25" fmla="*/ 44 h 128"/>
              <a:gd name="T26" fmla="*/ 80 w 88"/>
              <a:gd name="T27" fmla="*/ 84 h 128"/>
              <a:gd name="T28" fmla="*/ 44 w 88"/>
              <a:gd name="T29" fmla="*/ 28 h 128"/>
              <a:gd name="T30" fmla="*/ 40 w 88"/>
              <a:gd name="T31" fmla="*/ 32 h 128"/>
              <a:gd name="T32" fmla="*/ 40 w 88"/>
              <a:gd name="T33" fmla="*/ 48 h 128"/>
              <a:gd name="T34" fmla="*/ 44 w 88"/>
              <a:gd name="T35" fmla="*/ 52 h 128"/>
              <a:gd name="T36" fmla="*/ 48 w 88"/>
              <a:gd name="T37" fmla="*/ 48 h 128"/>
              <a:gd name="T38" fmla="*/ 48 w 88"/>
              <a:gd name="T39" fmla="*/ 32 h 128"/>
              <a:gd name="T40" fmla="*/ 44 w 88"/>
              <a:gd name="T41" fmla="*/ 28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88" h="128">
                <a:moveTo>
                  <a:pt x="44" y="0"/>
                </a:moveTo>
                <a:cubicBezTo>
                  <a:pt x="20" y="0"/>
                  <a:pt x="0" y="20"/>
                  <a:pt x="0" y="44"/>
                </a:cubicBezTo>
                <a:cubicBezTo>
                  <a:pt x="0" y="84"/>
                  <a:pt x="0" y="84"/>
                  <a:pt x="0" y="84"/>
                </a:cubicBezTo>
                <a:cubicBezTo>
                  <a:pt x="0" y="108"/>
                  <a:pt x="20" y="128"/>
                  <a:pt x="44" y="128"/>
                </a:cubicBezTo>
                <a:cubicBezTo>
                  <a:pt x="68" y="128"/>
                  <a:pt x="88" y="108"/>
                  <a:pt x="88" y="84"/>
                </a:cubicBezTo>
                <a:cubicBezTo>
                  <a:pt x="88" y="44"/>
                  <a:pt x="88" y="44"/>
                  <a:pt x="88" y="44"/>
                </a:cubicBezTo>
                <a:cubicBezTo>
                  <a:pt x="88" y="20"/>
                  <a:pt x="68" y="0"/>
                  <a:pt x="44" y="0"/>
                </a:cubicBezTo>
                <a:close/>
                <a:moveTo>
                  <a:pt x="80" y="84"/>
                </a:moveTo>
                <a:cubicBezTo>
                  <a:pt x="80" y="104"/>
                  <a:pt x="64" y="120"/>
                  <a:pt x="44" y="120"/>
                </a:cubicBezTo>
                <a:cubicBezTo>
                  <a:pt x="24" y="120"/>
                  <a:pt x="8" y="104"/>
                  <a:pt x="8" y="84"/>
                </a:cubicBezTo>
                <a:cubicBezTo>
                  <a:pt x="8" y="44"/>
                  <a:pt x="8" y="44"/>
                  <a:pt x="8" y="44"/>
                </a:cubicBezTo>
                <a:cubicBezTo>
                  <a:pt x="8" y="24"/>
                  <a:pt x="24" y="8"/>
                  <a:pt x="44" y="8"/>
                </a:cubicBezTo>
                <a:cubicBezTo>
                  <a:pt x="64" y="8"/>
                  <a:pt x="80" y="24"/>
                  <a:pt x="80" y="44"/>
                </a:cubicBezTo>
                <a:lnTo>
                  <a:pt x="80" y="84"/>
                </a:lnTo>
                <a:close/>
                <a:moveTo>
                  <a:pt x="44" y="28"/>
                </a:moveTo>
                <a:cubicBezTo>
                  <a:pt x="42" y="28"/>
                  <a:pt x="40" y="30"/>
                  <a:pt x="40" y="32"/>
                </a:cubicBezTo>
                <a:cubicBezTo>
                  <a:pt x="40" y="48"/>
                  <a:pt x="40" y="48"/>
                  <a:pt x="40" y="48"/>
                </a:cubicBezTo>
                <a:cubicBezTo>
                  <a:pt x="40" y="50"/>
                  <a:pt x="42" y="52"/>
                  <a:pt x="44" y="52"/>
                </a:cubicBezTo>
                <a:cubicBezTo>
                  <a:pt x="46" y="52"/>
                  <a:pt x="48" y="50"/>
                  <a:pt x="48" y="48"/>
                </a:cubicBezTo>
                <a:cubicBezTo>
                  <a:pt x="48" y="32"/>
                  <a:pt x="48" y="32"/>
                  <a:pt x="48" y="32"/>
                </a:cubicBezTo>
                <a:cubicBezTo>
                  <a:pt x="48" y="30"/>
                  <a:pt x="46" y="28"/>
                  <a:pt x="44" y="28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70000"/>
            </a:schemeClr>
          </a:solidFill>
          <a:ln>
            <a:noFill/>
          </a:ln>
        </p:spPr>
        <p:txBody>
          <a:bodyPr vert="horz" wrap="square" lIns="45835" tIns="22918" rIns="45835" bIns="22918" numCol="1" anchor="t" anchorCtr="0" compatLnSpc="1">
            <a:prstTxWarp prst="textNoShape">
              <a:avLst/>
            </a:prstTxWarp>
          </a:bodyPr>
          <a:lstStyle/>
          <a:p>
            <a:endParaRPr lang="en-US" sz="902">
              <a:solidFill>
                <a:schemeClr val="tx1"/>
              </a:solidFill>
            </a:endParaRPr>
          </a:p>
        </p:txBody>
      </p:sp>
      <p:sp>
        <p:nvSpPr>
          <p:cNvPr id="32" name="Текст 7"/>
          <p:cNvSpPr>
            <a:spLocks noGrp="1"/>
          </p:cNvSpPr>
          <p:nvPr>
            <p:ph type="body" sz="quarter" idx="42" hasCustomPrompt="1"/>
          </p:nvPr>
        </p:nvSpPr>
        <p:spPr>
          <a:xfrm rot="16200000">
            <a:off x="-117115" y="5147945"/>
            <a:ext cx="1092838" cy="16121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600" b="1" spc="0" baseline="0">
                <a:solidFill>
                  <a:schemeClr val="tx1">
                    <a:alpha val="2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DISCOVER</a:t>
            </a:r>
          </a:p>
        </p:txBody>
      </p:sp>
    </p:spTree>
    <p:extLst>
      <p:ext uri="{BB962C8B-B14F-4D97-AF65-F5344CB8AC3E}">
        <p14:creationId xmlns:p14="http://schemas.microsoft.com/office/powerpoint/2010/main" val="138440195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4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4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4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4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4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4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27" grpId="0"/>
    </p:bldLst>
  </p:timing>
  <p:hf sldNum="0"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ortfolios_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Прямая соединительная линия 20"/>
          <p:cNvCxnSpPr/>
          <p:nvPr/>
        </p:nvCxnSpPr>
        <p:spPr>
          <a:xfrm flipH="1">
            <a:off x="2502813" y="1"/>
            <a:ext cx="0" cy="6858509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единительная линия 21"/>
          <p:cNvCxnSpPr/>
          <p:nvPr/>
        </p:nvCxnSpPr>
        <p:spPr>
          <a:xfrm>
            <a:off x="9701825" y="0"/>
            <a:ext cx="0" cy="6822186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/>
          <p:cNvCxnSpPr/>
          <p:nvPr/>
        </p:nvCxnSpPr>
        <p:spPr>
          <a:xfrm>
            <a:off x="6097605" y="0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единительная линия 23"/>
          <p:cNvCxnSpPr/>
          <p:nvPr/>
        </p:nvCxnSpPr>
        <p:spPr>
          <a:xfrm>
            <a:off x="6096000" y="522675"/>
            <a:ext cx="0" cy="36132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единительная линия 24"/>
          <p:cNvCxnSpPr/>
          <p:nvPr/>
        </p:nvCxnSpPr>
        <p:spPr>
          <a:xfrm flipH="1">
            <a:off x="2503773" y="1039653"/>
            <a:ext cx="0" cy="543947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Прямая соединительная линия 25"/>
          <p:cNvCxnSpPr/>
          <p:nvPr/>
        </p:nvCxnSpPr>
        <p:spPr>
          <a:xfrm>
            <a:off x="9701825" y="5594958"/>
            <a:ext cx="0" cy="541191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Рисунок 13"/>
          <p:cNvSpPr>
            <a:spLocks noGrp="1"/>
          </p:cNvSpPr>
          <p:nvPr>
            <p:ph type="pic" sz="quarter" idx="10" hasCustomPrompt="1"/>
          </p:nvPr>
        </p:nvSpPr>
        <p:spPr>
          <a:xfrm>
            <a:off x="2851526" y="1984996"/>
            <a:ext cx="2879893" cy="2877664"/>
          </a:xfrm>
          <a:prstGeom prst="rect">
            <a:avLst/>
          </a:prstGeom>
          <a:solidFill>
            <a:schemeClr val="tx1">
              <a:alpha val="10000"/>
            </a:schemeClr>
          </a:solidFill>
        </p:spPr>
        <p:txBody>
          <a:bodyPr anchor="ctr"/>
          <a:lstStyle>
            <a:lvl1pPr marL="0" indent="0" algn="ctr">
              <a:buNone/>
              <a:defRPr sz="1003" baseline="0"/>
            </a:lvl1pPr>
          </a:lstStyle>
          <a:p>
            <a:r>
              <a:rPr lang="en-US" dirty="0"/>
              <a:t>Drop your image here</a:t>
            </a:r>
          </a:p>
        </p:txBody>
      </p:sp>
      <p:sp>
        <p:nvSpPr>
          <p:cNvPr id="14" name="Рисунок 13"/>
          <p:cNvSpPr>
            <a:spLocks noGrp="1"/>
          </p:cNvSpPr>
          <p:nvPr>
            <p:ph type="pic" sz="quarter" idx="20" hasCustomPrompt="1"/>
          </p:nvPr>
        </p:nvSpPr>
        <p:spPr>
          <a:xfrm>
            <a:off x="6466228" y="554255"/>
            <a:ext cx="2879892" cy="2881875"/>
          </a:xfrm>
          <a:prstGeom prst="rect">
            <a:avLst/>
          </a:prstGeom>
          <a:solidFill>
            <a:schemeClr val="tx1">
              <a:alpha val="10000"/>
            </a:schemeClr>
          </a:solidFill>
        </p:spPr>
        <p:txBody>
          <a:bodyPr anchor="ctr"/>
          <a:lstStyle>
            <a:lvl1pPr marL="0" indent="0" algn="ctr">
              <a:buNone/>
              <a:defRPr sz="1003" baseline="0"/>
            </a:lvl1pPr>
          </a:lstStyle>
          <a:p>
            <a:r>
              <a:rPr lang="en-US" dirty="0"/>
              <a:t>Drop your image here</a:t>
            </a:r>
          </a:p>
        </p:txBody>
      </p:sp>
      <p:sp>
        <p:nvSpPr>
          <p:cNvPr id="33" name="Текст 7"/>
          <p:cNvSpPr>
            <a:spLocks noGrp="1"/>
          </p:cNvSpPr>
          <p:nvPr>
            <p:ph type="body" sz="quarter" idx="38" hasCustomPrompt="1"/>
          </p:nvPr>
        </p:nvSpPr>
        <p:spPr>
          <a:xfrm>
            <a:off x="2851527" y="5571298"/>
            <a:ext cx="2178885" cy="915245"/>
          </a:xfrm>
        </p:spPr>
        <p:txBody>
          <a:bodyPr/>
          <a:lstStyle>
            <a:lvl1pPr algn="l">
              <a:lnSpc>
                <a:spcPct val="150000"/>
              </a:lnSpc>
              <a:defRPr sz="1000" baseline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en-US" dirty="0"/>
              <a:t>Calories </a:t>
            </a:r>
          </a:p>
          <a:p>
            <a:r>
              <a:rPr lang="en-US" dirty="0"/>
              <a:t>Weight </a:t>
            </a:r>
          </a:p>
          <a:p>
            <a:r>
              <a:rPr lang="en-US" dirty="0"/>
              <a:t>The cooking time</a:t>
            </a:r>
          </a:p>
          <a:p>
            <a:endParaRPr lang="en-US" dirty="0"/>
          </a:p>
        </p:txBody>
      </p:sp>
      <p:sp>
        <p:nvSpPr>
          <p:cNvPr id="34" name="Текст 7"/>
          <p:cNvSpPr>
            <a:spLocks noGrp="1"/>
          </p:cNvSpPr>
          <p:nvPr>
            <p:ph type="body" sz="quarter" idx="39" hasCustomPrompt="1"/>
          </p:nvPr>
        </p:nvSpPr>
        <p:spPr>
          <a:xfrm>
            <a:off x="2856414" y="5053766"/>
            <a:ext cx="2173996" cy="517530"/>
          </a:xfrm>
        </p:spPr>
        <p:txBody>
          <a:bodyPr anchor="t" anchorCtr="0">
            <a:normAutofit/>
          </a:bodyPr>
          <a:lstStyle>
            <a:lvl1pPr algn="l">
              <a:lnSpc>
                <a:spcPct val="150000"/>
              </a:lnSpc>
              <a:defRPr sz="1200" b="1" baseline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SUBTITLE HERE</a:t>
            </a:r>
          </a:p>
        </p:txBody>
      </p:sp>
      <p:sp>
        <p:nvSpPr>
          <p:cNvPr id="35" name="Текст 7"/>
          <p:cNvSpPr>
            <a:spLocks noGrp="1"/>
          </p:cNvSpPr>
          <p:nvPr>
            <p:ph type="body" sz="quarter" idx="40" hasCustomPrompt="1"/>
          </p:nvPr>
        </p:nvSpPr>
        <p:spPr>
          <a:xfrm>
            <a:off x="5036906" y="5053768"/>
            <a:ext cx="714047" cy="534827"/>
          </a:xfrm>
        </p:spPr>
        <p:txBody>
          <a:bodyPr anchor="t" anchorCtr="0">
            <a:normAutofit/>
          </a:bodyPr>
          <a:lstStyle>
            <a:lvl1pPr algn="r">
              <a:lnSpc>
                <a:spcPct val="150000"/>
              </a:lnSpc>
              <a:defRPr sz="1200" b="1" baseline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$20</a:t>
            </a:r>
          </a:p>
        </p:txBody>
      </p:sp>
      <p:sp>
        <p:nvSpPr>
          <p:cNvPr id="36" name="Текст 7"/>
          <p:cNvSpPr>
            <a:spLocks noGrp="1"/>
          </p:cNvSpPr>
          <p:nvPr>
            <p:ph type="body" sz="quarter" idx="41" hasCustomPrompt="1"/>
          </p:nvPr>
        </p:nvSpPr>
        <p:spPr>
          <a:xfrm>
            <a:off x="5035300" y="5571298"/>
            <a:ext cx="710762" cy="915245"/>
          </a:xfrm>
        </p:spPr>
        <p:txBody>
          <a:bodyPr>
            <a:normAutofit/>
          </a:bodyPr>
          <a:lstStyle>
            <a:lvl1pPr algn="r">
              <a:lnSpc>
                <a:spcPct val="150000"/>
              </a:lnSpc>
              <a:defRPr sz="1000" baseline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en-US" dirty="0"/>
              <a:t>320 kcal</a:t>
            </a:r>
          </a:p>
          <a:p>
            <a:r>
              <a:rPr lang="en-US" dirty="0"/>
              <a:t>337 g</a:t>
            </a:r>
          </a:p>
          <a:p>
            <a:r>
              <a:rPr lang="en-US" dirty="0"/>
              <a:t>10 min</a:t>
            </a:r>
          </a:p>
        </p:txBody>
      </p:sp>
      <p:sp>
        <p:nvSpPr>
          <p:cNvPr id="37" name="Текст 7"/>
          <p:cNvSpPr>
            <a:spLocks noGrp="1"/>
          </p:cNvSpPr>
          <p:nvPr>
            <p:ph type="body" sz="quarter" idx="43" hasCustomPrompt="1"/>
          </p:nvPr>
        </p:nvSpPr>
        <p:spPr>
          <a:xfrm>
            <a:off x="6453565" y="4126797"/>
            <a:ext cx="2178885" cy="915245"/>
          </a:xfrm>
        </p:spPr>
        <p:txBody>
          <a:bodyPr/>
          <a:lstStyle>
            <a:lvl1pPr algn="l">
              <a:lnSpc>
                <a:spcPct val="150000"/>
              </a:lnSpc>
              <a:defRPr sz="1000" baseline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en-US" dirty="0"/>
              <a:t>Calories </a:t>
            </a:r>
          </a:p>
          <a:p>
            <a:r>
              <a:rPr lang="en-US" dirty="0"/>
              <a:t>Weight </a:t>
            </a:r>
          </a:p>
          <a:p>
            <a:r>
              <a:rPr lang="en-US" dirty="0"/>
              <a:t>The cooking time</a:t>
            </a:r>
          </a:p>
          <a:p>
            <a:endParaRPr lang="en-US" dirty="0"/>
          </a:p>
        </p:txBody>
      </p:sp>
      <p:sp>
        <p:nvSpPr>
          <p:cNvPr id="38" name="Текст 7"/>
          <p:cNvSpPr>
            <a:spLocks noGrp="1"/>
          </p:cNvSpPr>
          <p:nvPr>
            <p:ph type="body" sz="quarter" idx="44" hasCustomPrompt="1"/>
          </p:nvPr>
        </p:nvSpPr>
        <p:spPr>
          <a:xfrm>
            <a:off x="6458454" y="3609265"/>
            <a:ext cx="2173996" cy="517530"/>
          </a:xfrm>
        </p:spPr>
        <p:txBody>
          <a:bodyPr anchor="t" anchorCtr="0">
            <a:normAutofit/>
          </a:bodyPr>
          <a:lstStyle>
            <a:lvl1pPr algn="l">
              <a:lnSpc>
                <a:spcPct val="150000"/>
              </a:lnSpc>
              <a:defRPr sz="1200" b="1" baseline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SUBTITLE HERE</a:t>
            </a:r>
          </a:p>
        </p:txBody>
      </p:sp>
      <p:sp>
        <p:nvSpPr>
          <p:cNvPr id="39" name="Текст 7"/>
          <p:cNvSpPr>
            <a:spLocks noGrp="1"/>
          </p:cNvSpPr>
          <p:nvPr>
            <p:ph type="body" sz="quarter" idx="45" hasCustomPrompt="1"/>
          </p:nvPr>
        </p:nvSpPr>
        <p:spPr>
          <a:xfrm>
            <a:off x="8638947" y="3609267"/>
            <a:ext cx="714047" cy="534827"/>
          </a:xfrm>
        </p:spPr>
        <p:txBody>
          <a:bodyPr anchor="t" anchorCtr="0">
            <a:normAutofit/>
          </a:bodyPr>
          <a:lstStyle>
            <a:lvl1pPr algn="r">
              <a:lnSpc>
                <a:spcPct val="150000"/>
              </a:lnSpc>
              <a:defRPr sz="1200" b="1" baseline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$20</a:t>
            </a:r>
          </a:p>
        </p:txBody>
      </p:sp>
      <p:sp>
        <p:nvSpPr>
          <p:cNvPr id="40" name="Текст 7"/>
          <p:cNvSpPr>
            <a:spLocks noGrp="1"/>
          </p:cNvSpPr>
          <p:nvPr>
            <p:ph type="body" sz="quarter" idx="46" hasCustomPrompt="1"/>
          </p:nvPr>
        </p:nvSpPr>
        <p:spPr>
          <a:xfrm>
            <a:off x="8637340" y="4126797"/>
            <a:ext cx="710762" cy="915245"/>
          </a:xfrm>
        </p:spPr>
        <p:txBody>
          <a:bodyPr>
            <a:normAutofit/>
          </a:bodyPr>
          <a:lstStyle>
            <a:lvl1pPr algn="r">
              <a:lnSpc>
                <a:spcPct val="150000"/>
              </a:lnSpc>
              <a:defRPr sz="1000" baseline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en-US" dirty="0"/>
              <a:t>320 kcal</a:t>
            </a:r>
          </a:p>
          <a:p>
            <a:r>
              <a:rPr lang="en-US" dirty="0"/>
              <a:t>337 g</a:t>
            </a:r>
          </a:p>
          <a:p>
            <a:r>
              <a:rPr lang="en-US" dirty="0"/>
              <a:t>10 min</a:t>
            </a:r>
          </a:p>
        </p:txBody>
      </p:sp>
      <p:sp>
        <p:nvSpPr>
          <p:cNvPr id="28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136314" y="179388"/>
            <a:ext cx="708023" cy="361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802" b="1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1" name="Текст 7"/>
          <p:cNvSpPr>
            <a:spLocks noGrp="1"/>
          </p:cNvSpPr>
          <p:nvPr>
            <p:ph type="body" sz="quarter" idx="47" hasCustomPrompt="1"/>
          </p:nvPr>
        </p:nvSpPr>
        <p:spPr>
          <a:xfrm>
            <a:off x="9113520" y="179388"/>
            <a:ext cx="2022792" cy="361949"/>
          </a:xfrm>
        </p:spPr>
        <p:txBody>
          <a:bodyPr anchor="ctr">
            <a:normAutofit/>
          </a:bodyPr>
          <a:lstStyle>
            <a:lvl1pPr algn="r">
              <a:lnSpc>
                <a:spcPct val="150000"/>
              </a:lnSpc>
              <a:defRPr sz="802" b="1" spc="100" baseline="0">
                <a:solidFill>
                  <a:schemeClr val="tx1"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 err="1"/>
              <a:t>www.yourcompany.com</a:t>
            </a:r>
            <a:endParaRPr lang="en-US" dirty="0"/>
          </a:p>
        </p:txBody>
      </p:sp>
      <p:sp>
        <p:nvSpPr>
          <p:cNvPr id="42" name="Текст 7"/>
          <p:cNvSpPr>
            <a:spLocks noGrp="1"/>
          </p:cNvSpPr>
          <p:nvPr>
            <p:ph type="body" sz="quarter" idx="48" hasCustomPrompt="1"/>
          </p:nvPr>
        </p:nvSpPr>
        <p:spPr>
          <a:xfrm>
            <a:off x="337016" y="179388"/>
            <a:ext cx="1014264" cy="36194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1000" b="1" spc="300" baseline="0">
                <a:solidFill>
                  <a:schemeClr val="tx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EVA</a:t>
            </a:r>
          </a:p>
        </p:txBody>
      </p:sp>
      <p:sp>
        <p:nvSpPr>
          <p:cNvPr id="29" name="Текст 7"/>
          <p:cNvSpPr>
            <a:spLocks noGrp="1"/>
          </p:cNvSpPr>
          <p:nvPr>
            <p:ph type="body" sz="quarter" idx="42" hasCustomPrompt="1"/>
          </p:nvPr>
        </p:nvSpPr>
        <p:spPr>
          <a:xfrm rot="16200000">
            <a:off x="-117115" y="5147945"/>
            <a:ext cx="1092838" cy="16121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600" b="1" spc="0" baseline="0">
                <a:solidFill>
                  <a:schemeClr val="tx1">
                    <a:alpha val="2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DISCOVER</a:t>
            </a:r>
          </a:p>
        </p:txBody>
      </p:sp>
    </p:spTree>
    <p:extLst>
      <p:ext uri="{BB962C8B-B14F-4D97-AF65-F5344CB8AC3E}">
        <p14:creationId xmlns:p14="http://schemas.microsoft.com/office/powerpoint/2010/main" val="199651416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4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4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4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sldNum="0"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ortfolios_0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Прямая соединительная линия 32"/>
          <p:cNvCxnSpPr/>
          <p:nvPr/>
        </p:nvCxnSpPr>
        <p:spPr>
          <a:xfrm flipH="1">
            <a:off x="2494877" y="1"/>
            <a:ext cx="0" cy="6858509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единительная линия 21"/>
          <p:cNvCxnSpPr/>
          <p:nvPr/>
        </p:nvCxnSpPr>
        <p:spPr>
          <a:xfrm>
            <a:off x="9701825" y="0"/>
            <a:ext cx="0" cy="6822186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/>
          <p:cNvCxnSpPr/>
          <p:nvPr/>
        </p:nvCxnSpPr>
        <p:spPr>
          <a:xfrm>
            <a:off x="6097605" y="0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единительная линия 23"/>
          <p:cNvCxnSpPr/>
          <p:nvPr/>
        </p:nvCxnSpPr>
        <p:spPr>
          <a:xfrm>
            <a:off x="6096000" y="522675"/>
            <a:ext cx="0" cy="36132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единительная линия 24"/>
          <p:cNvCxnSpPr/>
          <p:nvPr/>
        </p:nvCxnSpPr>
        <p:spPr>
          <a:xfrm>
            <a:off x="2494877" y="3601307"/>
            <a:ext cx="0" cy="549946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Прямая соединительная линия 25"/>
          <p:cNvCxnSpPr/>
          <p:nvPr/>
        </p:nvCxnSpPr>
        <p:spPr>
          <a:xfrm>
            <a:off x="9701825" y="5594958"/>
            <a:ext cx="0" cy="541191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Рисунок 13"/>
          <p:cNvSpPr>
            <a:spLocks noGrp="1"/>
          </p:cNvSpPr>
          <p:nvPr>
            <p:ph type="pic" sz="quarter" idx="10" hasCustomPrompt="1"/>
          </p:nvPr>
        </p:nvSpPr>
        <p:spPr>
          <a:xfrm>
            <a:off x="2851526" y="558465"/>
            <a:ext cx="2879893" cy="2877664"/>
          </a:xfrm>
          <a:prstGeom prst="rect">
            <a:avLst/>
          </a:prstGeom>
          <a:solidFill>
            <a:schemeClr val="tx1">
              <a:alpha val="10000"/>
            </a:schemeClr>
          </a:solidFill>
        </p:spPr>
        <p:txBody>
          <a:bodyPr anchor="ctr"/>
          <a:lstStyle>
            <a:lvl1pPr marL="0" indent="0" algn="ctr">
              <a:buNone/>
              <a:defRPr sz="1003" baseline="0"/>
            </a:lvl1pPr>
          </a:lstStyle>
          <a:p>
            <a:r>
              <a:rPr lang="en-US" dirty="0"/>
              <a:t>Drop your image here</a:t>
            </a:r>
          </a:p>
        </p:txBody>
      </p:sp>
      <p:sp>
        <p:nvSpPr>
          <p:cNvPr id="14" name="Рисунок 13"/>
          <p:cNvSpPr>
            <a:spLocks noGrp="1"/>
          </p:cNvSpPr>
          <p:nvPr>
            <p:ph type="pic" sz="quarter" idx="20" hasCustomPrompt="1"/>
          </p:nvPr>
        </p:nvSpPr>
        <p:spPr>
          <a:xfrm>
            <a:off x="6466228" y="1982299"/>
            <a:ext cx="2879892" cy="2881875"/>
          </a:xfrm>
          <a:prstGeom prst="rect">
            <a:avLst/>
          </a:prstGeom>
          <a:solidFill>
            <a:schemeClr val="tx1">
              <a:alpha val="10000"/>
            </a:schemeClr>
          </a:solidFill>
        </p:spPr>
        <p:txBody>
          <a:bodyPr anchor="ctr"/>
          <a:lstStyle>
            <a:lvl1pPr marL="0" indent="0" algn="ctr">
              <a:buNone/>
              <a:defRPr sz="1003" baseline="0"/>
            </a:lvl1pPr>
          </a:lstStyle>
          <a:p>
            <a:r>
              <a:rPr lang="en-US" dirty="0"/>
              <a:t>Drop your image here</a:t>
            </a:r>
          </a:p>
        </p:txBody>
      </p:sp>
      <p:sp>
        <p:nvSpPr>
          <p:cNvPr id="32" name="Текст 7"/>
          <p:cNvSpPr>
            <a:spLocks noGrp="1"/>
          </p:cNvSpPr>
          <p:nvPr>
            <p:ph type="body" sz="quarter" idx="38" hasCustomPrompt="1"/>
          </p:nvPr>
        </p:nvSpPr>
        <p:spPr>
          <a:xfrm>
            <a:off x="2851527" y="4118839"/>
            <a:ext cx="2178885" cy="915245"/>
          </a:xfrm>
        </p:spPr>
        <p:txBody>
          <a:bodyPr/>
          <a:lstStyle>
            <a:lvl1pPr algn="l">
              <a:lnSpc>
                <a:spcPct val="150000"/>
              </a:lnSpc>
              <a:defRPr sz="1000" baseline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en-US" dirty="0"/>
              <a:t>Calories </a:t>
            </a:r>
          </a:p>
          <a:p>
            <a:r>
              <a:rPr lang="en-US" dirty="0"/>
              <a:t>Weight </a:t>
            </a:r>
          </a:p>
          <a:p>
            <a:r>
              <a:rPr lang="en-US" dirty="0"/>
              <a:t>The cooking time</a:t>
            </a:r>
          </a:p>
          <a:p>
            <a:endParaRPr lang="en-US" dirty="0"/>
          </a:p>
        </p:txBody>
      </p:sp>
      <p:sp>
        <p:nvSpPr>
          <p:cNvPr id="34" name="Текст 7"/>
          <p:cNvSpPr>
            <a:spLocks noGrp="1"/>
          </p:cNvSpPr>
          <p:nvPr>
            <p:ph type="body" sz="quarter" idx="39" hasCustomPrompt="1"/>
          </p:nvPr>
        </p:nvSpPr>
        <p:spPr>
          <a:xfrm>
            <a:off x="2856414" y="3601306"/>
            <a:ext cx="2173996" cy="517530"/>
          </a:xfrm>
        </p:spPr>
        <p:txBody>
          <a:bodyPr anchor="t" anchorCtr="0">
            <a:normAutofit/>
          </a:bodyPr>
          <a:lstStyle>
            <a:lvl1pPr algn="l">
              <a:lnSpc>
                <a:spcPct val="150000"/>
              </a:lnSpc>
              <a:defRPr sz="1200" b="1" baseline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SUBTITLE HERE</a:t>
            </a:r>
          </a:p>
        </p:txBody>
      </p:sp>
      <p:sp>
        <p:nvSpPr>
          <p:cNvPr id="35" name="Текст 7"/>
          <p:cNvSpPr>
            <a:spLocks noGrp="1"/>
          </p:cNvSpPr>
          <p:nvPr>
            <p:ph type="body" sz="quarter" idx="40" hasCustomPrompt="1"/>
          </p:nvPr>
        </p:nvSpPr>
        <p:spPr>
          <a:xfrm>
            <a:off x="5036906" y="3601307"/>
            <a:ext cx="714047" cy="534827"/>
          </a:xfrm>
        </p:spPr>
        <p:txBody>
          <a:bodyPr anchor="t" anchorCtr="0">
            <a:normAutofit/>
          </a:bodyPr>
          <a:lstStyle>
            <a:lvl1pPr algn="r">
              <a:lnSpc>
                <a:spcPct val="150000"/>
              </a:lnSpc>
              <a:defRPr sz="1200" b="1" baseline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$20</a:t>
            </a:r>
          </a:p>
        </p:txBody>
      </p:sp>
      <p:sp>
        <p:nvSpPr>
          <p:cNvPr id="36" name="Текст 7"/>
          <p:cNvSpPr>
            <a:spLocks noGrp="1"/>
          </p:cNvSpPr>
          <p:nvPr>
            <p:ph type="body" sz="quarter" idx="41" hasCustomPrompt="1"/>
          </p:nvPr>
        </p:nvSpPr>
        <p:spPr>
          <a:xfrm>
            <a:off x="5035300" y="4118839"/>
            <a:ext cx="710762" cy="915245"/>
          </a:xfrm>
        </p:spPr>
        <p:txBody>
          <a:bodyPr>
            <a:normAutofit/>
          </a:bodyPr>
          <a:lstStyle>
            <a:lvl1pPr algn="r">
              <a:lnSpc>
                <a:spcPct val="150000"/>
              </a:lnSpc>
              <a:defRPr sz="1000" baseline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en-US" dirty="0"/>
              <a:t>320 kcal</a:t>
            </a:r>
          </a:p>
          <a:p>
            <a:r>
              <a:rPr lang="en-US" dirty="0"/>
              <a:t>337 g</a:t>
            </a:r>
          </a:p>
          <a:p>
            <a:r>
              <a:rPr lang="en-US" dirty="0"/>
              <a:t>10 min</a:t>
            </a:r>
          </a:p>
        </p:txBody>
      </p:sp>
      <p:sp>
        <p:nvSpPr>
          <p:cNvPr id="37" name="Текст 7"/>
          <p:cNvSpPr>
            <a:spLocks noGrp="1"/>
          </p:cNvSpPr>
          <p:nvPr>
            <p:ph type="body" sz="quarter" idx="43" hasCustomPrompt="1"/>
          </p:nvPr>
        </p:nvSpPr>
        <p:spPr>
          <a:xfrm>
            <a:off x="6453565" y="5568115"/>
            <a:ext cx="2178885" cy="915245"/>
          </a:xfrm>
        </p:spPr>
        <p:txBody>
          <a:bodyPr/>
          <a:lstStyle>
            <a:lvl1pPr algn="l">
              <a:lnSpc>
                <a:spcPct val="150000"/>
              </a:lnSpc>
              <a:defRPr sz="1000" baseline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en-US" dirty="0"/>
              <a:t>Calories </a:t>
            </a:r>
          </a:p>
          <a:p>
            <a:r>
              <a:rPr lang="en-US" dirty="0"/>
              <a:t>Weight </a:t>
            </a:r>
          </a:p>
          <a:p>
            <a:r>
              <a:rPr lang="en-US" dirty="0"/>
              <a:t>The cooking time</a:t>
            </a:r>
          </a:p>
          <a:p>
            <a:endParaRPr lang="en-US" dirty="0"/>
          </a:p>
        </p:txBody>
      </p:sp>
      <p:sp>
        <p:nvSpPr>
          <p:cNvPr id="38" name="Текст 7"/>
          <p:cNvSpPr>
            <a:spLocks noGrp="1"/>
          </p:cNvSpPr>
          <p:nvPr>
            <p:ph type="body" sz="quarter" idx="44" hasCustomPrompt="1"/>
          </p:nvPr>
        </p:nvSpPr>
        <p:spPr>
          <a:xfrm>
            <a:off x="6458454" y="5050582"/>
            <a:ext cx="2173996" cy="517530"/>
          </a:xfrm>
        </p:spPr>
        <p:txBody>
          <a:bodyPr anchor="t" anchorCtr="0">
            <a:normAutofit/>
          </a:bodyPr>
          <a:lstStyle>
            <a:lvl1pPr algn="l">
              <a:lnSpc>
                <a:spcPct val="150000"/>
              </a:lnSpc>
              <a:defRPr sz="1200" b="1" baseline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SUBTITLE HERE</a:t>
            </a:r>
          </a:p>
        </p:txBody>
      </p:sp>
      <p:sp>
        <p:nvSpPr>
          <p:cNvPr id="39" name="Текст 7"/>
          <p:cNvSpPr>
            <a:spLocks noGrp="1"/>
          </p:cNvSpPr>
          <p:nvPr>
            <p:ph type="body" sz="quarter" idx="45" hasCustomPrompt="1"/>
          </p:nvPr>
        </p:nvSpPr>
        <p:spPr>
          <a:xfrm>
            <a:off x="8638947" y="5050584"/>
            <a:ext cx="714047" cy="534827"/>
          </a:xfrm>
        </p:spPr>
        <p:txBody>
          <a:bodyPr anchor="t" anchorCtr="0">
            <a:normAutofit/>
          </a:bodyPr>
          <a:lstStyle>
            <a:lvl1pPr algn="r">
              <a:lnSpc>
                <a:spcPct val="150000"/>
              </a:lnSpc>
              <a:defRPr sz="1200" b="1" baseline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$20</a:t>
            </a:r>
          </a:p>
        </p:txBody>
      </p:sp>
      <p:sp>
        <p:nvSpPr>
          <p:cNvPr id="40" name="Текст 7"/>
          <p:cNvSpPr>
            <a:spLocks noGrp="1"/>
          </p:cNvSpPr>
          <p:nvPr>
            <p:ph type="body" sz="quarter" idx="46" hasCustomPrompt="1"/>
          </p:nvPr>
        </p:nvSpPr>
        <p:spPr>
          <a:xfrm>
            <a:off x="8637340" y="5568115"/>
            <a:ext cx="710762" cy="915245"/>
          </a:xfrm>
        </p:spPr>
        <p:txBody>
          <a:bodyPr>
            <a:normAutofit/>
          </a:bodyPr>
          <a:lstStyle>
            <a:lvl1pPr algn="r">
              <a:lnSpc>
                <a:spcPct val="150000"/>
              </a:lnSpc>
              <a:defRPr sz="1000" baseline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en-US" dirty="0"/>
              <a:t>320 kcal</a:t>
            </a:r>
          </a:p>
          <a:p>
            <a:r>
              <a:rPr lang="en-US" dirty="0"/>
              <a:t>337 g</a:t>
            </a:r>
          </a:p>
          <a:p>
            <a:r>
              <a:rPr lang="en-US" dirty="0"/>
              <a:t>10 min</a:t>
            </a:r>
          </a:p>
        </p:txBody>
      </p:sp>
      <p:sp>
        <p:nvSpPr>
          <p:cNvPr id="28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136314" y="179388"/>
            <a:ext cx="708023" cy="361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802" b="1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1" name="Текст 7"/>
          <p:cNvSpPr>
            <a:spLocks noGrp="1"/>
          </p:cNvSpPr>
          <p:nvPr>
            <p:ph type="body" sz="quarter" idx="47" hasCustomPrompt="1"/>
          </p:nvPr>
        </p:nvSpPr>
        <p:spPr>
          <a:xfrm>
            <a:off x="9113520" y="179388"/>
            <a:ext cx="2022792" cy="361949"/>
          </a:xfrm>
        </p:spPr>
        <p:txBody>
          <a:bodyPr anchor="ctr">
            <a:normAutofit/>
          </a:bodyPr>
          <a:lstStyle>
            <a:lvl1pPr algn="r">
              <a:lnSpc>
                <a:spcPct val="150000"/>
              </a:lnSpc>
              <a:defRPr sz="802" b="1" spc="100" baseline="0">
                <a:solidFill>
                  <a:schemeClr val="tx1"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 err="1"/>
              <a:t>www.yourcompany.com</a:t>
            </a:r>
            <a:endParaRPr lang="en-US" dirty="0"/>
          </a:p>
        </p:txBody>
      </p:sp>
      <p:sp>
        <p:nvSpPr>
          <p:cNvPr id="42" name="Текст 7"/>
          <p:cNvSpPr>
            <a:spLocks noGrp="1"/>
          </p:cNvSpPr>
          <p:nvPr>
            <p:ph type="body" sz="quarter" idx="48" hasCustomPrompt="1"/>
          </p:nvPr>
        </p:nvSpPr>
        <p:spPr>
          <a:xfrm>
            <a:off x="337016" y="179388"/>
            <a:ext cx="1014264" cy="36194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1000" b="1" spc="300" baseline="0">
                <a:solidFill>
                  <a:schemeClr val="tx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EVA</a:t>
            </a:r>
          </a:p>
        </p:txBody>
      </p:sp>
      <p:sp>
        <p:nvSpPr>
          <p:cNvPr id="27" name="Freeform 13"/>
          <p:cNvSpPr>
            <a:spLocks noEditPoints="1"/>
          </p:cNvSpPr>
          <p:nvPr/>
        </p:nvSpPr>
        <p:spPr bwMode="auto">
          <a:xfrm>
            <a:off x="364765" y="6179530"/>
            <a:ext cx="133472" cy="180662"/>
          </a:xfrm>
          <a:custGeom>
            <a:avLst/>
            <a:gdLst>
              <a:gd name="T0" fmla="*/ 44 w 88"/>
              <a:gd name="T1" fmla="*/ 0 h 128"/>
              <a:gd name="T2" fmla="*/ 0 w 88"/>
              <a:gd name="T3" fmla="*/ 44 h 128"/>
              <a:gd name="T4" fmla="*/ 0 w 88"/>
              <a:gd name="T5" fmla="*/ 84 h 128"/>
              <a:gd name="T6" fmla="*/ 44 w 88"/>
              <a:gd name="T7" fmla="*/ 128 h 128"/>
              <a:gd name="T8" fmla="*/ 88 w 88"/>
              <a:gd name="T9" fmla="*/ 84 h 128"/>
              <a:gd name="T10" fmla="*/ 88 w 88"/>
              <a:gd name="T11" fmla="*/ 44 h 128"/>
              <a:gd name="T12" fmla="*/ 44 w 88"/>
              <a:gd name="T13" fmla="*/ 0 h 128"/>
              <a:gd name="T14" fmla="*/ 80 w 88"/>
              <a:gd name="T15" fmla="*/ 84 h 128"/>
              <a:gd name="T16" fmla="*/ 44 w 88"/>
              <a:gd name="T17" fmla="*/ 120 h 128"/>
              <a:gd name="T18" fmla="*/ 8 w 88"/>
              <a:gd name="T19" fmla="*/ 84 h 128"/>
              <a:gd name="T20" fmla="*/ 8 w 88"/>
              <a:gd name="T21" fmla="*/ 44 h 128"/>
              <a:gd name="T22" fmla="*/ 44 w 88"/>
              <a:gd name="T23" fmla="*/ 8 h 128"/>
              <a:gd name="T24" fmla="*/ 80 w 88"/>
              <a:gd name="T25" fmla="*/ 44 h 128"/>
              <a:gd name="T26" fmla="*/ 80 w 88"/>
              <a:gd name="T27" fmla="*/ 84 h 128"/>
              <a:gd name="T28" fmla="*/ 44 w 88"/>
              <a:gd name="T29" fmla="*/ 28 h 128"/>
              <a:gd name="T30" fmla="*/ 40 w 88"/>
              <a:gd name="T31" fmla="*/ 32 h 128"/>
              <a:gd name="T32" fmla="*/ 40 w 88"/>
              <a:gd name="T33" fmla="*/ 48 h 128"/>
              <a:gd name="T34" fmla="*/ 44 w 88"/>
              <a:gd name="T35" fmla="*/ 52 h 128"/>
              <a:gd name="T36" fmla="*/ 48 w 88"/>
              <a:gd name="T37" fmla="*/ 48 h 128"/>
              <a:gd name="T38" fmla="*/ 48 w 88"/>
              <a:gd name="T39" fmla="*/ 32 h 128"/>
              <a:gd name="T40" fmla="*/ 44 w 88"/>
              <a:gd name="T41" fmla="*/ 28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88" h="128">
                <a:moveTo>
                  <a:pt x="44" y="0"/>
                </a:moveTo>
                <a:cubicBezTo>
                  <a:pt x="20" y="0"/>
                  <a:pt x="0" y="20"/>
                  <a:pt x="0" y="44"/>
                </a:cubicBezTo>
                <a:cubicBezTo>
                  <a:pt x="0" y="84"/>
                  <a:pt x="0" y="84"/>
                  <a:pt x="0" y="84"/>
                </a:cubicBezTo>
                <a:cubicBezTo>
                  <a:pt x="0" y="108"/>
                  <a:pt x="20" y="128"/>
                  <a:pt x="44" y="128"/>
                </a:cubicBezTo>
                <a:cubicBezTo>
                  <a:pt x="68" y="128"/>
                  <a:pt x="88" y="108"/>
                  <a:pt x="88" y="84"/>
                </a:cubicBezTo>
                <a:cubicBezTo>
                  <a:pt x="88" y="44"/>
                  <a:pt x="88" y="44"/>
                  <a:pt x="88" y="44"/>
                </a:cubicBezTo>
                <a:cubicBezTo>
                  <a:pt x="88" y="20"/>
                  <a:pt x="68" y="0"/>
                  <a:pt x="44" y="0"/>
                </a:cubicBezTo>
                <a:close/>
                <a:moveTo>
                  <a:pt x="80" y="84"/>
                </a:moveTo>
                <a:cubicBezTo>
                  <a:pt x="80" y="104"/>
                  <a:pt x="64" y="120"/>
                  <a:pt x="44" y="120"/>
                </a:cubicBezTo>
                <a:cubicBezTo>
                  <a:pt x="24" y="120"/>
                  <a:pt x="8" y="104"/>
                  <a:pt x="8" y="84"/>
                </a:cubicBezTo>
                <a:cubicBezTo>
                  <a:pt x="8" y="44"/>
                  <a:pt x="8" y="44"/>
                  <a:pt x="8" y="44"/>
                </a:cubicBezTo>
                <a:cubicBezTo>
                  <a:pt x="8" y="24"/>
                  <a:pt x="24" y="8"/>
                  <a:pt x="44" y="8"/>
                </a:cubicBezTo>
                <a:cubicBezTo>
                  <a:pt x="64" y="8"/>
                  <a:pt x="80" y="24"/>
                  <a:pt x="80" y="44"/>
                </a:cubicBezTo>
                <a:lnTo>
                  <a:pt x="80" y="84"/>
                </a:lnTo>
                <a:close/>
                <a:moveTo>
                  <a:pt x="44" y="28"/>
                </a:moveTo>
                <a:cubicBezTo>
                  <a:pt x="42" y="28"/>
                  <a:pt x="40" y="30"/>
                  <a:pt x="40" y="32"/>
                </a:cubicBezTo>
                <a:cubicBezTo>
                  <a:pt x="40" y="48"/>
                  <a:pt x="40" y="48"/>
                  <a:pt x="40" y="48"/>
                </a:cubicBezTo>
                <a:cubicBezTo>
                  <a:pt x="40" y="50"/>
                  <a:pt x="42" y="52"/>
                  <a:pt x="44" y="52"/>
                </a:cubicBezTo>
                <a:cubicBezTo>
                  <a:pt x="46" y="52"/>
                  <a:pt x="48" y="50"/>
                  <a:pt x="48" y="48"/>
                </a:cubicBezTo>
                <a:cubicBezTo>
                  <a:pt x="48" y="32"/>
                  <a:pt x="48" y="32"/>
                  <a:pt x="48" y="32"/>
                </a:cubicBezTo>
                <a:cubicBezTo>
                  <a:pt x="48" y="30"/>
                  <a:pt x="46" y="28"/>
                  <a:pt x="44" y="28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70000"/>
            </a:schemeClr>
          </a:solidFill>
          <a:ln>
            <a:noFill/>
          </a:ln>
        </p:spPr>
        <p:txBody>
          <a:bodyPr vert="horz" wrap="square" lIns="45835" tIns="22918" rIns="45835" bIns="22918" numCol="1" anchor="t" anchorCtr="0" compatLnSpc="1">
            <a:prstTxWarp prst="textNoShape">
              <a:avLst/>
            </a:prstTxWarp>
          </a:bodyPr>
          <a:lstStyle/>
          <a:p>
            <a:endParaRPr lang="en-US" sz="902">
              <a:solidFill>
                <a:schemeClr val="tx1"/>
              </a:solidFill>
            </a:endParaRPr>
          </a:p>
        </p:txBody>
      </p:sp>
      <p:sp>
        <p:nvSpPr>
          <p:cNvPr id="29" name="Текст 7"/>
          <p:cNvSpPr>
            <a:spLocks noGrp="1"/>
          </p:cNvSpPr>
          <p:nvPr>
            <p:ph type="body" sz="quarter" idx="42" hasCustomPrompt="1"/>
          </p:nvPr>
        </p:nvSpPr>
        <p:spPr>
          <a:xfrm rot="16200000">
            <a:off x="-117115" y="5147945"/>
            <a:ext cx="1092838" cy="16121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600" b="1" spc="0" baseline="0">
                <a:solidFill>
                  <a:schemeClr val="tx1">
                    <a:alpha val="2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DISCOVER</a:t>
            </a:r>
          </a:p>
        </p:txBody>
      </p:sp>
    </p:spTree>
    <p:extLst>
      <p:ext uri="{BB962C8B-B14F-4D97-AF65-F5344CB8AC3E}">
        <p14:creationId xmlns:p14="http://schemas.microsoft.com/office/powerpoint/2010/main" val="422351456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4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4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4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sldNum="0"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ortfolios_0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Прямая соединительная линия 12"/>
          <p:cNvCxnSpPr/>
          <p:nvPr/>
        </p:nvCxnSpPr>
        <p:spPr>
          <a:xfrm>
            <a:off x="6097605" y="0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единительная линия 16"/>
          <p:cNvCxnSpPr/>
          <p:nvPr/>
        </p:nvCxnSpPr>
        <p:spPr>
          <a:xfrm>
            <a:off x="6096000" y="2345425"/>
            <a:ext cx="0" cy="36132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Рисунок 13"/>
          <p:cNvSpPr>
            <a:spLocks noGrp="1"/>
          </p:cNvSpPr>
          <p:nvPr>
            <p:ph type="pic" sz="quarter" idx="10" hasCustomPrompt="1"/>
          </p:nvPr>
        </p:nvSpPr>
        <p:spPr>
          <a:xfrm>
            <a:off x="6816726" y="1"/>
            <a:ext cx="4317613" cy="6858001"/>
          </a:xfrm>
          <a:prstGeom prst="rect">
            <a:avLst/>
          </a:prstGeom>
          <a:solidFill>
            <a:schemeClr val="tx1">
              <a:alpha val="10000"/>
            </a:schemeClr>
          </a:solidFill>
        </p:spPr>
        <p:txBody>
          <a:bodyPr anchor="ctr"/>
          <a:lstStyle>
            <a:lvl1pPr marL="0" indent="0" algn="ctr">
              <a:buNone/>
              <a:defRPr sz="1003" baseline="0"/>
            </a:lvl1pPr>
          </a:lstStyle>
          <a:p>
            <a:r>
              <a:rPr lang="en-US" dirty="0"/>
              <a:t>Drop your image here</a:t>
            </a:r>
          </a:p>
        </p:txBody>
      </p:sp>
      <p:sp>
        <p:nvSpPr>
          <p:cNvPr id="21" name="Текст 7"/>
          <p:cNvSpPr>
            <a:spLocks noGrp="1"/>
          </p:cNvSpPr>
          <p:nvPr>
            <p:ph type="body" sz="quarter" idx="39" hasCustomPrompt="1"/>
          </p:nvPr>
        </p:nvSpPr>
        <p:spPr>
          <a:xfrm>
            <a:off x="1077065" y="3392533"/>
            <a:ext cx="4298211" cy="2924277"/>
          </a:xfrm>
        </p:spPr>
        <p:txBody>
          <a:bodyPr anchor="b" anchorCtr="0">
            <a:noAutofit/>
          </a:bodyPr>
          <a:lstStyle>
            <a:lvl1pPr algn="l">
              <a:lnSpc>
                <a:spcPct val="150000"/>
              </a:lnSpc>
              <a:defRPr sz="1600" b="1" baseline="0">
                <a:solidFill>
                  <a:schemeClr val="tx1"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r>
              <a:rPr lang="en-US" dirty="0"/>
              <a:t>Stars are created within galaxies from a reserve of cold gas that forms into giant molecular clouds. Some galaxies have been observed to form stars at an exceptional rate, known as a starburst. </a:t>
            </a:r>
          </a:p>
        </p:txBody>
      </p:sp>
      <p:sp>
        <p:nvSpPr>
          <p:cNvPr id="11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136314" y="179388"/>
            <a:ext cx="708023" cy="361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802" b="1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Текст 7"/>
          <p:cNvSpPr>
            <a:spLocks noGrp="1"/>
          </p:cNvSpPr>
          <p:nvPr>
            <p:ph type="body" sz="quarter" idx="46" hasCustomPrompt="1"/>
          </p:nvPr>
        </p:nvSpPr>
        <p:spPr>
          <a:xfrm>
            <a:off x="9113520" y="179388"/>
            <a:ext cx="2022792" cy="361949"/>
          </a:xfrm>
        </p:spPr>
        <p:txBody>
          <a:bodyPr anchor="ctr">
            <a:normAutofit/>
          </a:bodyPr>
          <a:lstStyle>
            <a:lvl1pPr algn="r">
              <a:lnSpc>
                <a:spcPct val="150000"/>
              </a:lnSpc>
              <a:defRPr sz="802" b="1" spc="100" baseline="0">
                <a:solidFill>
                  <a:schemeClr val="tx1"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 err="1"/>
              <a:t>www.yourcompany.com</a:t>
            </a:r>
            <a:endParaRPr lang="en-US" dirty="0"/>
          </a:p>
        </p:txBody>
      </p:sp>
      <p:sp>
        <p:nvSpPr>
          <p:cNvPr id="13" name="Текст 7"/>
          <p:cNvSpPr>
            <a:spLocks noGrp="1"/>
          </p:cNvSpPr>
          <p:nvPr>
            <p:ph type="body" sz="quarter" idx="47" hasCustomPrompt="1"/>
          </p:nvPr>
        </p:nvSpPr>
        <p:spPr>
          <a:xfrm>
            <a:off x="337016" y="179388"/>
            <a:ext cx="1014264" cy="36194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1000" b="1" spc="300" baseline="0">
                <a:solidFill>
                  <a:schemeClr val="tx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EVA</a:t>
            </a:r>
          </a:p>
        </p:txBody>
      </p:sp>
      <p:sp>
        <p:nvSpPr>
          <p:cNvPr id="14" name="Freeform 13"/>
          <p:cNvSpPr>
            <a:spLocks noEditPoints="1"/>
          </p:cNvSpPr>
          <p:nvPr/>
        </p:nvSpPr>
        <p:spPr bwMode="auto">
          <a:xfrm>
            <a:off x="364765" y="6179530"/>
            <a:ext cx="133472" cy="180662"/>
          </a:xfrm>
          <a:custGeom>
            <a:avLst/>
            <a:gdLst>
              <a:gd name="T0" fmla="*/ 44 w 88"/>
              <a:gd name="T1" fmla="*/ 0 h 128"/>
              <a:gd name="T2" fmla="*/ 0 w 88"/>
              <a:gd name="T3" fmla="*/ 44 h 128"/>
              <a:gd name="T4" fmla="*/ 0 w 88"/>
              <a:gd name="T5" fmla="*/ 84 h 128"/>
              <a:gd name="T6" fmla="*/ 44 w 88"/>
              <a:gd name="T7" fmla="*/ 128 h 128"/>
              <a:gd name="T8" fmla="*/ 88 w 88"/>
              <a:gd name="T9" fmla="*/ 84 h 128"/>
              <a:gd name="T10" fmla="*/ 88 w 88"/>
              <a:gd name="T11" fmla="*/ 44 h 128"/>
              <a:gd name="T12" fmla="*/ 44 w 88"/>
              <a:gd name="T13" fmla="*/ 0 h 128"/>
              <a:gd name="T14" fmla="*/ 80 w 88"/>
              <a:gd name="T15" fmla="*/ 84 h 128"/>
              <a:gd name="T16" fmla="*/ 44 w 88"/>
              <a:gd name="T17" fmla="*/ 120 h 128"/>
              <a:gd name="T18" fmla="*/ 8 w 88"/>
              <a:gd name="T19" fmla="*/ 84 h 128"/>
              <a:gd name="T20" fmla="*/ 8 w 88"/>
              <a:gd name="T21" fmla="*/ 44 h 128"/>
              <a:gd name="T22" fmla="*/ 44 w 88"/>
              <a:gd name="T23" fmla="*/ 8 h 128"/>
              <a:gd name="T24" fmla="*/ 80 w 88"/>
              <a:gd name="T25" fmla="*/ 44 h 128"/>
              <a:gd name="T26" fmla="*/ 80 w 88"/>
              <a:gd name="T27" fmla="*/ 84 h 128"/>
              <a:gd name="T28" fmla="*/ 44 w 88"/>
              <a:gd name="T29" fmla="*/ 28 h 128"/>
              <a:gd name="T30" fmla="*/ 40 w 88"/>
              <a:gd name="T31" fmla="*/ 32 h 128"/>
              <a:gd name="T32" fmla="*/ 40 w 88"/>
              <a:gd name="T33" fmla="*/ 48 h 128"/>
              <a:gd name="T34" fmla="*/ 44 w 88"/>
              <a:gd name="T35" fmla="*/ 52 h 128"/>
              <a:gd name="T36" fmla="*/ 48 w 88"/>
              <a:gd name="T37" fmla="*/ 48 h 128"/>
              <a:gd name="T38" fmla="*/ 48 w 88"/>
              <a:gd name="T39" fmla="*/ 32 h 128"/>
              <a:gd name="T40" fmla="*/ 44 w 88"/>
              <a:gd name="T41" fmla="*/ 28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88" h="128">
                <a:moveTo>
                  <a:pt x="44" y="0"/>
                </a:moveTo>
                <a:cubicBezTo>
                  <a:pt x="20" y="0"/>
                  <a:pt x="0" y="20"/>
                  <a:pt x="0" y="44"/>
                </a:cubicBezTo>
                <a:cubicBezTo>
                  <a:pt x="0" y="84"/>
                  <a:pt x="0" y="84"/>
                  <a:pt x="0" y="84"/>
                </a:cubicBezTo>
                <a:cubicBezTo>
                  <a:pt x="0" y="108"/>
                  <a:pt x="20" y="128"/>
                  <a:pt x="44" y="128"/>
                </a:cubicBezTo>
                <a:cubicBezTo>
                  <a:pt x="68" y="128"/>
                  <a:pt x="88" y="108"/>
                  <a:pt x="88" y="84"/>
                </a:cubicBezTo>
                <a:cubicBezTo>
                  <a:pt x="88" y="44"/>
                  <a:pt x="88" y="44"/>
                  <a:pt x="88" y="44"/>
                </a:cubicBezTo>
                <a:cubicBezTo>
                  <a:pt x="88" y="20"/>
                  <a:pt x="68" y="0"/>
                  <a:pt x="44" y="0"/>
                </a:cubicBezTo>
                <a:close/>
                <a:moveTo>
                  <a:pt x="80" y="84"/>
                </a:moveTo>
                <a:cubicBezTo>
                  <a:pt x="80" y="104"/>
                  <a:pt x="64" y="120"/>
                  <a:pt x="44" y="120"/>
                </a:cubicBezTo>
                <a:cubicBezTo>
                  <a:pt x="24" y="120"/>
                  <a:pt x="8" y="104"/>
                  <a:pt x="8" y="84"/>
                </a:cubicBezTo>
                <a:cubicBezTo>
                  <a:pt x="8" y="44"/>
                  <a:pt x="8" y="44"/>
                  <a:pt x="8" y="44"/>
                </a:cubicBezTo>
                <a:cubicBezTo>
                  <a:pt x="8" y="24"/>
                  <a:pt x="24" y="8"/>
                  <a:pt x="44" y="8"/>
                </a:cubicBezTo>
                <a:cubicBezTo>
                  <a:pt x="64" y="8"/>
                  <a:pt x="80" y="24"/>
                  <a:pt x="80" y="44"/>
                </a:cubicBezTo>
                <a:lnTo>
                  <a:pt x="80" y="84"/>
                </a:lnTo>
                <a:close/>
                <a:moveTo>
                  <a:pt x="44" y="28"/>
                </a:moveTo>
                <a:cubicBezTo>
                  <a:pt x="42" y="28"/>
                  <a:pt x="40" y="30"/>
                  <a:pt x="40" y="32"/>
                </a:cubicBezTo>
                <a:cubicBezTo>
                  <a:pt x="40" y="48"/>
                  <a:pt x="40" y="48"/>
                  <a:pt x="40" y="48"/>
                </a:cubicBezTo>
                <a:cubicBezTo>
                  <a:pt x="40" y="50"/>
                  <a:pt x="42" y="52"/>
                  <a:pt x="44" y="52"/>
                </a:cubicBezTo>
                <a:cubicBezTo>
                  <a:pt x="46" y="52"/>
                  <a:pt x="48" y="50"/>
                  <a:pt x="48" y="48"/>
                </a:cubicBezTo>
                <a:cubicBezTo>
                  <a:pt x="48" y="32"/>
                  <a:pt x="48" y="32"/>
                  <a:pt x="48" y="32"/>
                </a:cubicBezTo>
                <a:cubicBezTo>
                  <a:pt x="48" y="30"/>
                  <a:pt x="46" y="28"/>
                  <a:pt x="44" y="28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70000"/>
            </a:schemeClr>
          </a:solidFill>
          <a:ln>
            <a:noFill/>
          </a:ln>
        </p:spPr>
        <p:txBody>
          <a:bodyPr vert="horz" wrap="square" lIns="45835" tIns="22918" rIns="45835" bIns="22918" numCol="1" anchor="t" anchorCtr="0" compatLnSpc="1">
            <a:prstTxWarp prst="textNoShape">
              <a:avLst/>
            </a:prstTxWarp>
          </a:bodyPr>
          <a:lstStyle/>
          <a:p>
            <a:endParaRPr lang="en-US" sz="902">
              <a:solidFill>
                <a:schemeClr val="tx1"/>
              </a:solidFill>
            </a:endParaRPr>
          </a:p>
        </p:txBody>
      </p:sp>
      <p:sp>
        <p:nvSpPr>
          <p:cNvPr id="17" name="Текст 7"/>
          <p:cNvSpPr>
            <a:spLocks noGrp="1"/>
          </p:cNvSpPr>
          <p:nvPr>
            <p:ph type="body" sz="quarter" idx="42" hasCustomPrompt="1"/>
          </p:nvPr>
        </p:nvSpPr>
        <p:spPr>
          <a:xfrm rot="16200000">
            <a:off x="-117115" y="5147945"/>
            <a:ext cx="1092838" cy="16121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600" b="1" spc="0" baseline="0">
                <a:solidFill>
                  <a:schemeClr val="tx1">
                    <a:alpha val="2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DISCOVER</a:t>
            </a:r>
          </a:p>
        </p:txBody>
      </p:sp>
    </p:spTree>
    <p:extLst>
      <p:ext uri="{BB962C8B-B14F-4D97-AF65-F5344CB8AC3E}">
        <p14:creationId xmlns:p14="http://schemas.microsoft.com/office/powerpoint/2010/main" val="298322956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4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4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allAtOnce" animBg="1"/>
    </p:bldLst>
  </p:timing>
  <p:hf sldNum="0"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ortfolios_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Прямоугольник 36"/>
          <p:cNvSpPr/>
          <p:nvPr/>
        </p:nvSpPr>
        <p:spPr>
          <a:xfrm>
            <a:off x="0" y="0"/>
            <a:ext cx="6096000" cy="6857999"/>
          </a:xfrm>
          <a:prstGeom prst="rect">
            <a:avLst/>
          </a:prstGeom>
          <a:solidFill>
            <a:schemeClr val="tx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2"/>
          </a:p>
        </p:txBody>
      </p:sp>
      <p:sp>
        <p:nvSpPr>
          <p:cNvPr id="7" name="Рисунок 13"/>
          <p:cNvSpPr>
            <a:spLocks noGrp="1"/>
          </p:cNvSpPr>
          <p:nvPr>
            <p:ph type="pic" sz="quarter" idx="10" hasCustomPrompt="1"/>
          </p:nvPr>
        </p:nvSpPr>
        <p:spPr>
          <a:xfrm>
            <a:off x="7536393" y="1804479"/>
            <a:ext cx="3197349" cy="3429230"/>
          </a:xfrm>
          <a:prstGeom prst="rect">
            <a:avLst/>
          </a:prstGeom>
          <a:solidFill>
            <a:schemeClr val="tx1">
              <a:alpha val="10000"/>
            </a:schemeClr>
          </a:solidFill>
        </p:spPr>
        <p:txBody>
          <a:bodyPr anchor="ctr"/>
          <a:lstStyle>
            <a:lvl1pPr marL="0" indent="0" algn="ctr">
              <a:buNone/>
              <a:defRPr sz="1003" baseline="0"/>
            </a:lvl1pPr>
          </a:lstStyle>
          <a:p>
            <a:r>
              <a:rPr lang="en-US" dirty="0"/>
              <a:t>Drop your image here</a:t>
            </a:r>
          </a:p>
        </p:txBody>
      </p:sp>
      <p:sp>
        <p:nvSpPr>
          <p:cNvPr id="12" name="Текст 7"/>
          <p:cNvSpPr>
            <a:spLocks noGrp="1"/>
          </p:cNvSpPr>
          <p:nvPr>
            <p:ph type="body" sz="quarter" idx="38" hasCustomPrompt="1"/>
          </p:nvPr>
        </p:nvSpPr>
        <p:spPr>
          <a:xfrm>
            <a:off x="1068042" y="4884097"/>
            <a:ext cx="4296118" cy="897951"/>
          </a:xfrm>
        </p:spPr>
        <p:txBody>
          <a:bodyPr>
            <a:normAutofit/>
          </a:bodyPr>
          <a:lstStyle>
            <a:lvl1pPr algn="l">
              <a:lnSpc>
                <a:spcPct val="150000"/>
              </a:lnSpc>
              <a:defRPr sz="1000" baseline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en-US" dirty="0"/>
              <a:t>Stars are created within galaxies from a reserve of cold gas that forms into giant molecular clouds. Some galaxies have been observed to form stars at an exceptional rate, known as a starburst. </a:t>
            </a:r>
          </a:p>
        </p:txBody>
      </p:sp>
      <p:sp>
        <p:nvSpPr>
          <p:cNvPr id="17" name="Текст 7"/>
          <p:cNvSpPr>
            <a:spLocks noGrp="1"/>
          </p:cNvSpPr>
          <p:nvPr>
            <p:ph type="body" sz="quarter" idx="39" hasCustomPrompt="1"/>
          </p:nvPr>
        </p:nvSpPr>
        <p:spPr>
          <a:xfrm>
            <a:off x="1068043" y="4349270"/>
            <a:ext cx="2867369" cy="517530"/>
          </a:xfrm>
        </p:spPr>
        <p:txBody>
          <a:bodyPr anchor="t" anchorCtr="0">
            <a:normAutofit/>
          </a:bodyPr>
          <a:lstStyle>
            <a:lvl1pPr algn="l">
              <a:lnSpc>
                <a:spcPct val="150000"/>
              </a:lnSpc>
              <a:defRPr sz="2133" b="1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8" name="Текст 7"/>
          <p:cNvSpPr>
            <a:spLocks noGrp="1"/>
          </p:cNvSpPr>
          <p:nvPr>
            <p:ph type="body" sz="quarter" idx="40" hasCustomPrompt="1"/>
          </p:nvPr>
        </p:nvSpPr>
        <p:spPr>
          <a:xfrm>
            <a:off x="3935413" y="4349270"/>
            <a:ext cx="1428747" cy="517531"/>
          </a:xfrm>
        </p:spPr>
        <p:txBody>
          <a:bodyPr anchor="t" anchorCtr="0">
            <a:normAutofit/>
          </a:bodyPr>
          <a:lstStyle>
            <a:lvl1pPr algn="r">
              <a:lnSpc>
                <a:spcPct val="150000"/>
              </a:lnSpc>
              <a:defRPr sz="2133" b="1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PRICE</a:t>
            </a:r>
          </a:p>
        </p:txBody>
      </p:sp>
      <p:sp>
        <p:nvSpPr>
          <p:cNvPr id="15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136314" y="179388"/>
            <a:ext cx="708023" cy="361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802" b="1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Текст 7"/>
          <p:cNvSpPr>
            <a:spLocks noGrp="1"/>
          </p:cNvSpPr>
          <p:nvPr>
            <p:ph type="body" sz="quarter" idx="46" hasCustomPrompt="1"/>
          </p:nvPr>
        </p:nvSpPr>
        <p:spPr>
          <a:xfrm>
            <a:off x="9113520" y="179388"/>
            <a:ext cx="2022792" cy="361949"/>
          </a:xfrm>
        </p:spPr>
        <p:txBody>
          <a:bodyPr anchor="ctr">
            <a:normAutofit/>
          </a:bodyPr>
          <a:lstStyle>
            <a:lvl1pPr algn="r">
              <a:lnSpc>
                <a:spcPct val="150000"/>
              </a:lnSpc>
              <a:defRPr sz="802" b="1" spc="100" baseline="0">
                <a:solidFill>
                  <a:schemeClr val="tx1"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 err="1"/>
              <a:t>www.yourcompany.com</a:t>
            </a:r>
            <a:endParaRPr lang="en-US" dirty="0"/>
          </a:p>
        </p:txBody>
      </p:sp>
      <p:sp>
        <p:nvSpPr>
          <p:cNvPr id="20" name="Текст 7"/>
          <p:cNvSpPr>
            <a:spLocks noGrp="1"/>
          </p:cNvSpPr>
          <p:nvPr>
            <p:ph type="body" sz="quarter" idx="47" hasCustomPrompt="1"/>
          </p:nvPr>
        </p:nvSpPr>
        <p:spPr>
          <a:xfrm>
            <a:off x="337016" y="179388"/>
            <a:ext cx="1014264" cy="36194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1000" b="1" spc="300" baseline="0">
                <a:solidFill>
                  <a:schemeClr val="tx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EVA</a:t>
            </a:r>
          </a:p>
        </p:txBody>
      </p:sp>
      <p:cxnSp>
        <p:nvCxnSpPr>
          <p:cNvPr id="13" name="Прямая соединительная линия 15"/>
          <p:cNvCxnSpPr/>
          <p:nvPr/>
        </p:nvCxnSpPr>
        <p:spPr>
          <a:xfrm>
            <a:off x="3220609" y="509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14"/>
          <p:cNvCxnSpPr/>
          <p:nvPr/>
        </p:nvCxnSpPr>
        <p:spPr>
          <a:xfrm>
            <a:off x="8975893" y="-35814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единительная линия 12"/>
          <p:cNvCxnSpPr/>
          <p:nvPr/>
        </p:nvCxnSpPr>
        <p:spPr>
          <a:xfrm>
            <a:off x="6097605" y="0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единительная линия 16"/>
          <p:cNvCxnSpPr/>
          <p:nvPr/>
        </p:nvCxnSpPr>
        <p:spPr>
          <a:xfrm>
            <a:off x="6096000" y="2345425"/>
            <a:ext cx="0" cy="36132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Заголовок 17"/>
          <p:cNvSpPr>
            <a:spLocks noGrp="1"/>
          </p:cNvSpPr>
          <p:nvPr>
            <p:ph type="title" hasCustomPrompt="1"/>
          </p:nvPr>
        </p:nvSpPr>
        <p:spPr>
          <a:xfrm>
            <a:off x="1068042" y="1263652"/>
            <a:ext cx="9349002" cy="181571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 sz="7666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5" name="Freeform 13"/>
          <p:cNvSpPr>
            <a:spLocks noEditPoints="1"/>
          </p:cNvSpPr>
          <p:nvPr/>
        </p:nvSpPr>
        <p:spPr bwMode="auto">
          <a:xfrm>
            <a:off x="364765" y="6179530"/>
            <a:ext cx="133472" cy="180662"/>
          </a:xfrm>
          <a:custGeom>
            <a:avLst/>
            <a:gdLst>
              <a:gd name="T0" fmla="*/ 44 w 88"/>
              <a:gd name="T1" fmla="*/ 0 h 128"/>
              <a:gd name="T2" fmla="*/ 0 w 88"/>
              <a:gd name="T3" fmla="*/ 44 h 128"/>
              <a:gd name="T4" fmla="*/ 0 w 88"/>
              <a:gd name="T5" fmla="*/ 84 h 128"/>
              <a:gd name="T6" fmla="*/ 44 w 88"/>
              <a:gd name="T7" fmla="*/ 128 h 128"/>
              <a:gd name="T8" fmla="*/ 88 w 88"/>
              <a:gd name="T9" fmla="*/ 84 h 128"/>
              <a:gd name="T10" fmla="*/ 88 w 88"/>
              <a:gd name="T11" fmla="*/ 44 h 128"/>
              <a:gd name="T12" fmla="*/ 44 w 88"/>
              <a:gd name="T13" fmla="*/ 0 h 128"/>
              <a:gd name="T14" fmla="*/ 80 w 88"/>
              <a:gd name="T15" fmla="*/ 84 h 128"/>
              <a:gd name="T16" fmla="*/ 44 w 88"/>
              <a:gd name="T17" fmla="*/ 120 h 128"/>
              <a:gd name="T18" fmla="*/ 8 w 88"/>
              <a:gd name="T19" fmla="*/ 84 h 128"/>
              <a:gd name="T20" fmla="*/ 8 w 88"/>
              <a:gd name="T21" fmla="*/ 44 h 128"/>
              <a:gd name="T22" fmla="*/ 44 w 88"/>
              <a:gd name="T23" fmla="*/ 8 h 128"/>
              <a:gd name="T24" fmla="*/ 80 w 88"/>
              <a:gd name="T25" fmla="*/ 44 h 128"/>
              <a:gd name="T26" fmla="*/ 80 w 88"/>
              <a:gd name="T27" fmla="*/ 84 h 128"/>
              <a:gd name="T28" fmla="*/ 44 w 88"/>
              <a:gd name="T29" fmla="*/ 28 h 128"/>
              <a:gd name="T30" fmla="*/ 40 w 88"/>
              <a:gd name="T31" fmla="*/ 32 h 128"/>
              <a:gd name="T32" fmla="*/ 40 w 88"/>
              <a:gd name="T33" fmla="*/ 48 h 128"/>
              <a:gd name="T34" fmla="*/ 44 w 88"/>
              <a:gd name="T35" fmla="*/ 52 h 128"/>
              <a:gd name="T36" fmla="*/ 48 w 88"/>
              <a:gd name="T37" fmla="*/ 48 h 128"/>
              <a:gd name="T38" fmla="*/ 48 w 88"/>
              <a:gd name="T39" fmla="*/ 32 h 128"/>
              <a:gd name="T40" fmla="*/ 44 w 88"/>
              <a:gd name="T41" fmla="*/ 28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88" h="128">
                <a:moveTo>
                  <a:pt x="44" y="0"/>
                </a:moveTo>
                <a:cubicBezTo>
                  <a:pt x="20" y="0"/>
                  <a:pt x="0" y="20"/>
                  <a:pt x="0" y="44"/>
                </a:cubicBezTo>
                <a:cubicBezTo>
                  <a:pt x="0" y="84"/>
                  <a:pt x="0" y="84"/>
                  <a:pt x="0" y="84"/>
                </a:cubicBezTo>
                <a:cubicBezTo>
                  <a:pt x="0" y="108"/>
                  <a:pt x="20" y="128"/>
                  <a:pt x="44" y="128"/>
                </a:cubicBezTo>
                <a:cubicBezTo>
                  <a:pt x="68" y="128"/>
                  <a:pt x="88" y="108"/>
                  <a:pt x="88" y="84"/>
                </a:cubicBezTo>
                <a:cubicBezTo>
                  <a:pt x="88" y="44"/>
                  <a:pt x="88" y="44"/>
                  <a:pt x="88" y="44"/>
                </a:cubicBezTo>
                <a:cubicBezTo>
                  <a:pt x="88" y="20"/>
                  <a:pt x="68" y="0"/>
                  <a:pt x="44" y="0"/>
                </a:cubicBezTo>
                <a:close/>
                <a:moveTo>
                  <a:pt x="80" y="84"/>
                </a:moveTo>
                <a:cubicBezTo>
                  <a:pt x="80" y="104"/>
                  <a:pt x="64" y="120"/>
                  <a:pt x="44" y="120"/>
                </a:cubicBezTo>
                <a:cubicBezTo>
                  <a:pt x="24" y="120"/>
                  <a:pt x="8" y="104"/>
                  <a:pt x="8" y="84"/>
                </a:cubicBezTo>
                <a:cubicBezTo>
                  <a:pt x="8" y="44"/>
                  <a:pt x="8" y="44"/>
                  <a:pt x="8" y="44"/>
                </a:cubicBezTo>
                <a:cubicBezTo>
                  <a:pt x="8" y="24"/>
                  <a:pt x="24" y="8"/>
                  <a:pt x="44" y="8"/>
                </a:cubicBezTo>
                <a:cubicBezTo>
                  <a:pt x="64" y="8"/>
                  <a:pt x="80" y="24"/>
                  <a:pt x="80" y="44"/>
                </a:cubicBezTo>
                <a:lnTo>
                  <a:pt x="80" y="84"/>
                </a:lnTo>
                <a:close/>
                <a:moveTo>
                  <a:pt x="44" y="28"/>
                </a:moveTo>
                <a:cubicBezTo>
                  <a:pt x="42" y="28"/>
                  <a:pt x="40" y="30"/>
                  <a:pt x="40" y="32"/>
                </a:cubicBezTo>
                <a:cubicBezTo>
                  <a:pt x="40" y="48"/>
                  <a:pt x="40" y="48"/>
                  <a:pt x="40" y="48"/>
                </a:cubicBezTo>
                <a:cubicBezTo>
                  <a:pt x="40" y="50"/>
                  <a:pt x="42" y="52"/>
                  <a:pt x="44" y="52"/>
                </a:cubicBezTo>
                <a:cubicBezTo>
                  <a:pt x="46" y="52"/>
                  <a:pt x="48" y="50"/>
                  <a:pt x="48" y="48"/>
                </a:cubicBezTo>
                <a:cubicBezTo>
                  <a:pt x="48" y="32"/>
                  <a:pt x="48" y="32"/>
                  <a:pt x="48" y="32"/>
                </a:cubicBezTo>
                <a:cubicBezTo>
                  <a:pt x="48" y="30"/>
                  <a:pt x="46" y="28"/>
                  <a:pt x="44" y="28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70000"/>
            </a:schemeClr>
          </a:solidFill>
          <a:ln>
            <a:noFill/>
          </a:ln>
        </p:spPr>
        <p:txBody>
          <a:bodyPr vert="horz" wrap="square" lIns="45835" tIns="22918" rIns="45835" bIns="22918" numCol="1" anchor="t" anchorCtr="0" compatLnSpc="1">
            <a:prstTxWarp prst="textNoShape">
              <a:avLst/>
            </a:prstTxWarp>
          </a:bodyPr>
          <a:lstStyle/>
          <a:p>
            <a:endParaRPr lang="en-US" sz="902">
              <a:solidFill>
                <a:schemeClr val="tx1"/>
              </a:solidFill>
            </a:endParaRPr>
          </a:p>
        </p:txBody>
      </p:sp>
      <p:sp>
        <p:nvSpPr>
          <p:cNvPr id="26" name="Текст 7"/>
          <p:cNvSpPr>
            <a:spLocks noGrp="1"/>
          </p:cNvSpPr>
          <p:nvPr>
            <p:ph type="body" sz="quarter" idx="42" hasCustomPrompt="1"/>
          </p:nvPr>
        </p:nvSpPr>
        <p:spPr>
          <a:xfrm rot="16200000">
            <a:off x="-117115" y="5147945"/>
            <a:ext cx="1092838" cy="16121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600" b="1" spc="0" baseline="0">
                <a:solidFill>
                  <a:schemeClr val="tx1">
                    <a:alpha val="2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DISCOVER</a:t>
            </a:r>
          </a:p>
        </p:txBody>
      </p:sp>
      <p:cxnSp>
        <p:nvCxnSpPr>
          <p:cNvPr id="27" name="Прямая соединительная линия 17"/>
          <p:cNvCxnSpPr/>
          <p:nvPr/>
        </p:nvCxnSpPr>
        <p:spPr>
          <a:xfrm flipH="1">
            <a:off x="3220608" y="1"/>
            <a:ext cx="1" cy="53666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Прямая соединительная линия 18"/>
          <p:cNvCxnSpPr/>
          <p:nvPr/>
        </p:nvCxnSpPr>
        <p:spPr>
          <a:xfrm>
            <a:off x="8975893" y="6317275"/>
            <a:ext cx="0" cy="540725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048073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3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3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4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4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4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4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4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28" grpId="0"/>
    </p:bldLst>
  </p:timing>
  <p:hf sldNum="0"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ortfolios_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Прямоугольник 36"/>
          <p:cNvSpPr/>
          <p:nvPr/>
        </p:nvSpPr>
        <p:spPr>
          <a:xfrm>
            <a:off x="0" y="0"/>
            <a:ext cx="6096000" cy="6857999"/>
          </a:xfrm>
          <a:prstGeom prst="rect">
            <a:avLst/>
          </a:prstGeom>
          <a:solidFill>
            <a:schemeClr val="tx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2"/>
          </a:p>
        </p:txBody>
      </p:sp>
      <p:cxnSp>
        <p:nvCxnSpPr>
          <p:cNvPr id="13" name="Прямая соединительная линия 15"/>
          <p:cNvCxnSpPr/>
          <p:nvPr/>
        </p:nvCxnSpPr>
        <p:spPr>
          <a:xfrm>
            <a:off x="3220609" y="509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14"/>
          <p:cNvCxnSpPr/>
          <p:nvPr/>
        </p:nvCxnSpPr>
        <p:spPr>
          <a:xfrm>
            <a:off x="8975893" y="-35814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2"/>
          <p:cNvCxnSpPr/>
          <p:nvPr/>
        </p:nvCxnSpPr>
        <p:spPr>
          <a:xfrm>
            <a:off x="6097605" y="0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единительная линия 16"/>
          <p:cNvCxnSpPr/>
          <p:nvPr/>
        </p:nvCxnSpPr>
        <p:spPr>
          <a:xfrm>
            <a:off x="6096000" y="2345425"/>
            <a:ext cx="0" cy="36132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Текст 7"/>
          <p:cNvSpPr>
            <a:spLocks noGrp="1"/>
          </p:cNvSpPr>
          <p:nvPr>
            <p:ph type="body" sz="quarter" idx="39" hasCustomPrompt="1"/>
          </p:nvPr>
        </p:nvSpPr>
        <p:spPr>
          <a:xfrm>
            <a:off x="1077065" y="1403014"/>
            <a:ext cx="4686631" cy="4913796"/>
          </a:xfrm>
        </p:spPr>
        <p:txBody>
          <a:bodyPr anchor="ctr" anchorCtr="0">
            <a:normAutofit/>
          </a:bodyPr>
          <a:lstStyle>
            <a:lvl1pPr algn="ctr">
              <a:lnSpc>
                <a:spcPct val="150000"/>
              </a:lnSpc>
              <a:defRPr sz="1600" b="1" baseline="0">
                <a:solidFill>
                  <a:schemeClr val="tx1"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r>
              <a:rPr lang="en-US" dirty="0"/>
              <a:t>Stars are created within galaxies from a reserve of cold gas that forms into giant molecular clouds. Some galaxies have been observed to form stars at an exceptional rate, known as a starburst. Should they continue to do so, however, they would consume their reserve of gas in a time frame lower than the lifespan of the galaxy. Stars are created within galaxies from a reserve of cold gas that forms into giant molecular clouds. </a:t>
            </a:r>
          </a:p>
        </p:txBody>
      </p:sp>
      <p:sp>
        <p:nvSpPr>
          <p:cNvPr id="10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136314" y="179388"/>
            <a:ext cx="708023" cy="361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802" b="1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Текст 7"/>
          <p:cNvSpPr>
            <a:spLocks noGrp="1"/>
          </p:cNvSpPr>
          <p:nvPr>
            <p:ph type="body" sz="quarter" idx="46" hasCustomPrompt="1"/>
          </p:nvPr>
        </p:nvSpPr>
        <p:spPr>
          <a:xfrm>
            <a:off x="9113520" y="179388"/>
            <a:ext cx="2022792" cy="361949"/>
          </a:xfrm>
        </p:spPr>
        <p:txBody>
          <a:bodyPr anchor="ctr">
            <a:normAutofit/>
          </a:bodyPr>
          <a:lstStyle>
            <a:lvl1pPr algn="r">
              <a:lnSpc>
                <a:spcPct val="150000"/>
              </a:lnSpc>
              <a:defRPr sz="802" b="1" spc="100" baseline="0">
                <a:solidFill>
                  <a:schemeClr val="tx1"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 err="1"/>
              <a:t>www.yourcompany.com</a:t>
            </a:r>
            <a:endParaRPr lang="en-US" dirty="0"/>
          </a:p>
        </p:txBody>
      </p:sp>
      <p:sp>
        <p:nvSpPr>
          <p:cNvPr id="12" name="Текст 7"/>
          <p:cNvSpPr>
            <a:spLocks noGrp="1"/>
          </p:cNvSpPr>
          <p:nvPr>
            <p:ph type="body" sz="quarter" idx="47" hasCustomPrompt="1"/>
          </p:nvPr>
        </p:nvSpPr>
        <p:spPr>
          <a:xfrm>
            <a:off x="337016" y="179388"/>
            <a:ext cx="1014264" cy="36194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1000" b="1" spc="300" baseline="0">
                <a:solidFill>
                  <a:schemeClr val="tx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EVA</a:t>
            </a:r>
          </a:p>
        </p:txBody>
      </p:sp>
      <p:sp>
        <p:nvSpPr>
          <p:cNvPr id="23" name="Заголовок 17"/>
          <p:cNvSpPr>
            <a:spLocks noGrp="1"/>
          </p:cNvSpPr>
          <p:nvPr>
            <p:ph type="title" hasCustomPrompt="1"/>
          </p:nvPr>
        </p:nvSpPr>
        <p:spPr>
          <a:xfrm>
            <a:off x="6441219" y="1403014"/>
            <a:ext cx="4695093" cy="49137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7666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2" name="Freeform 13"/>
          <p:cNvSpPr>
            <a:spLocks noEditPoints="1"/>
          </p:cNvSpPr>
          <p:nvPr/>
        </p:nvSpPr>
        <p:spPr bwMode="auto">
          <a:xfrm>
            <a:off x="364765" y="6179530"/>
            <a:ext cx="133472" cy="180662"/>
          </a:xfrm>
          <a:custGeom>
            <a:avLst/>
            <a:gdLst>
              <a:gd name="T0" fmla="*/ 44 w 88"/>
              <a:gd name="T1" fmla="*/ 0 h 128"/>
              <a:gd name="T2" fmla="*/ 0 w 88"/>
              <a:gd name="T3" fmla="*/ 44 h 128"/>
              <a:gd name="T4" fmla="*/ 0 w 88"/>
              <a:gd name="T5" fmla="*/ 84 h 128"/>
              <a:gd name="T6" fmla="*/ 44 w 88"/>
              <a:gd name="T7" fmla="*/ 128 h 128"/>
              <a:gd name="T8" fmla="*/ 88 w 88"/>
              <a:gd name="T9" fmla="*/ 84 h 128"/>
              <a:gd name="T10" fmla="*/ 88 w 88"/>
              <a:gd name="T11" fmla="*/ 44 h 128"/>
              <a:gd name="T12" fmla="*/ 44 w 88"/>
              <a:gd name="T13" fmla="*/ 0 h 128"/>
              <a:gd name="T14" fmla="*/ 80 w 88"/>
              <a:gd name="T15" fmla="*/ 84 h 128"/>
              <a:gd name="T16" fmla="*/ 44 w 88"/>
              <a:gd name="T17" fmla="*/ 120 h 128"/>
              <a:gd name="T18" fmla="*/ 8 w 88"/>
              <a:gd name="T19" fmla="*/ 84 h 128"/>
              <a:gd name="T20" fmla="*/ 8 w 88"/>
              <a:gd name="T21" fmla="*/ 44 h 128"/>
              <a:gd name="T22" fmla="*/ 44 w 88"/>
              <a:gd name="T23" fmla="*/ 8 h 128"/>
              <a:gd name="T24" fmla="*/ 80 w 88"/>
              <a:gd name="T25" fmla="*/ 44 h 128"/>
              <a:gd name="T26" fmla="*/ 80 w 88"/>
              <a:gd name="T27" fmla="*/ 84 h 128"/>
              <a:gd name="T28" fmla="*/ 44 w 88"/>
              <a:gd name="T29" fmla="*/ 28 h 128"/>
              <a:gd name="T30" fmla="*/ 40 w 88"/>
              <a:gd name="T31" fmla="*/ 32 h 128"/>
              <a:gd name="T32" fmla="*/ 40 w 88"/>
              <a:gd name="T33" fmla="*/ 48 h 128"/>
              <a:gd name="T34" fmla="*/ 44 w 88"/>
              <a:gd name="T35" fmla="*/ 52 h 128"/>
              <a:gd name="T36" fmla="*/ 48 w 88"/>
              <a:gd name="T37" fmla="*/ 48 h 128"/>
              <a:gd name="T38" fmla="*/ 48 w 88"/>
              <a:gd name="T39" fmla="*/ 32 h 128"/>
              <a:gd name="T40" fmla="*/ 44 w 88"/>
              <a:gd name="T41" fmla="*/ 28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88" h="128">
                <a:moveTo>
                  <a:pt x="44" y="0"/>
                </a:moveTo>
                <a:cubicBezTo>
                  <a:pt x="20" y="0"/>
                  <a:pt x="0" y="20"/>
                  <a:pt x="0" y="44"/>
                </a:cubicBezTo>
                <a:cubicBezTo>
                  <a:pt x="0" y="84"/>
                  <a:pt x="0" y="84"/>
                  <a:pt x="0" y="84"/>
                </a:cubicBezTo>
                <a:cubicBezTo>
                  <a:pt x="0" y="108"/>
                  <a:pt x="20" y="128"/>
                  <a:pt x="44" y="128"/>
                </a:cubicBezTo>
                <a:cubicBezTo>
                  <a:pt x="68" y="128"/>
                  <a:pt x="88" y="108"/>
                  <a:pt x="88" y="84"/>
                </a:cubicBezTo>
                <a:cubicBezTo>
                  <a:pt x="88" y="44"/>
                  <a:pt x="88" y="44"/>
                  <a:pt x="88" y="44"/>
                </a:cubicBezTo>
                <a:cubicBezTo>
                  <a:pt x="88" y="20"/>
                  <a:pt x="68" y="0"/>
                  <a:pt x="44" y="0"/>
                </a:cubicBezTo>
                <a:close/>
                <a:moveTo>
                  <a:pt x="80" y="84"/>
                </a:moveTo>
                <a:cubicBezTo>
                  <a:pt x="80" y="104"/>
                  <a:pt x="64" y="120"/>
                  <a:pt x="44" y="120"/>
                </a:cubicBezTo>
                <a:cubicBezTo>
                  <a:pt x="24" y="120"/>
                  <a:pt x="8" y="104"/>
                  <a:pt x="8" y="84"/>
                </a:cubicBezTo>
                <a:cubicBezTo>
                  <a:pt x="8" y="44"/>
                  <a:pt x="8" y="44"/>
                  <a:pt x="8" y="44"/>
                </a:cubicBezTo>
                <a:cubicBezTo>
                  <a:pt x="8" y="24"/>
                  <a:pt x="24" y="8"/>
                  <a:pt x="44" y="8"/>
                </a:cubicBezTo>
                <a:cubicBezTo>
                  <a:pt x="64" y="8"/>
                  <a:pt x="80" y="24"/>
                  <a:pt x="80" y="44"/>
                </a:cubicBezTo>
                <a:lnTo>
                  <a:pt x="80" y="84"/>
                </a:lnTo>
                <a:close/>
                <a:moveTo>
                  <a:pt x="44" y="28"/>
                </a:moveTo>
                <a:cubicBezTo>
                  <a:pt x="42" y="28"/>
                  <a:pt x="40" y="30"/>
                  <a:pt x="40" y="32"/>
                </a:cubicBezTo>
                <a:cubicBezTo>
                  <a:pt x="40" y="48"/>
                  <a:pt x="40" y="48"/>
                  <a:pt x="40" y="48"/>
                </a:cubicBezTo>
                <a:cubicBezTo>
                  <a:pt x="40" y="50"/>
                  <a:pt x="42" y="52"/>
                  <a:pt x="44" y="52"/>
                </a:cubicBezTo>
                <a:cubicBezTo>
                  <a:pt x="46" y="52"/>
                  <a:pt x="48" y="50"/>
                  <a:pt x="48" y="48"/>
                </a:cubicBezTo>
                <a:cubicBezTo>
                  <a:pt x="48" y="32"/>
                  <a:pt x="48" y="32"/>
                  <a:pt x="48" y="32"/>
                </a:cubicBezTo>
                <a:cubicBezTo>
                  <a:pt x="48" y="30"/>
                  <a:pt x="46" y="28"/>
                  <a:pt x="44" y="28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70000"/>
            </a:schemeClr>
          </a:solidFill>
          <a:ln>
            <a:noFill/>
          </a:ln>
        </p:spPr>
        <p:txBody>
          <a:bodyPr vert="horz" wrap="square" lIns="45835" tIns="22918" rIns="45835" bIns="22918" numCol="1" anchor="t" anchorCtr="0" compatLnSpc="1">
            <a:prstTxWarp prst="textNoShape">
              <a:avLst/>
            </a:prstTxWarp>
          </a:bodyPr>
          <a:lstStyle/>
          <a:p>
            <a:endParaRPr lang="en-US" sz="902">
              <a:solidFill>
                <a:schemeClr val="tx1"/>
              </a:solidFill>
            </a:endParaRPr>
          </a:p>
        </p:txBody>
      </p:sp>
      <p:sp>
        <p:nvSpPr>
          <p:cNvPr id="26" name="Текст 7"/>
          <p:cNvSpPr>
            <a:spLocks noGrp="1"/>
          </p:cNvSpPr>
          <p:nvPr>
            <p:ph type="body" sz="quarter" idx="42" hasCustomPrompt="1"/>
          </p:nvPr>
        </p:nvSpPr>
        <p:spPr>
          <a:xfrm rot="16200000">
            <a:off x="-117115" y="5147945"/>
            <a:ext cx="1092838" cy="16121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600" b="1" spc="0" baseline="0">
                <a:solidFill>
                  <a:schemeClr val="tx1">
                    <a:alpha val="2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DISCOVER</a:t>
            </a:r>
          </a:p>
        </p:txBody>
      </p:sp>
      <p:cxnSp>
        <p:nvCxnSpPr>
          <p:cNvPr id="27" name="Прямая соединительная линия 17"/>
          <p:cNvCxnSpPr/>
          <p:nvPr/>
        </p:nvCxnSpPr>
        <p:spPr>
          <a:xfrm flipH="1">
            <a:off x="3220608" y="1"/>
            <a:ext cx="1" cy="53666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единительная линия 18"/>
          <p:cNvCxnSpPr/>
          <p:nvPr/>
        </p:nvCxnSpPr>
        <p:spPr>
          <a:xfrm>
            <a:off x="8975893" y="6317275"/>
            <a:ext cx="0" cy="540725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605855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4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4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4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  <p:hf sldNum="0"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ortfolios_1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Прямоугольник 36"/>
          <p:cNvSpPr/>
          <p:nvPr/>
        </p:nvSpPr>
        <p:spPr>
          <a:xfrm>
            <a:off x="0" y="1"/>
            <a:ext cx="6096000" cy="6857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2"/>
          </a:p>
        </p:txBody>
      </p:sp>
      <p:sp>
        <p:nvSpPr>
          <p:cNvPr id="14" name="Рисунок 13"/>
          <p:cNvSpPr>
            <a:spLocks noGrp="1"/>
          </p:cNvSpPr>
          <p:nvPr>
            <p:ph type="pic" sz="quarter" idx="10" hasCustomPrompt="1"/>
          </p:nvPr>
        </p:nvSpPr>
        <p:spPr>
          <a:xfrm>
            <a:off x="3216108" y="0"/>
            <a:ext cx="3586481" cy="6872978"/>
          </a:xfrm>
          <a:prstGeom prst="rect">
            <a:avLst/>
          </a:prstGeom>
          <a:solidFill>
            <a:schemeClr val="tx1">
              <a:alpha val="10000"/>
            </a:schemeClr>
          </a:solidFill>
        </p:spPr>
        <p:txBody>
          <a:bodyPr anchor="ctr"/>
          <a:lstStyle>
            <a:lvl1pPr marL="0" indent="0" algn="ctr">
              <a:buNone/>
              <a:defRPr sz="1003" baseline="0"/>
            </a:lvl1pPr>
          </a:lstStyle>
          <a:p>
            <a:r>
              <a:rPr lang="en-US" dirty="0"/>
              <a:t>Drop your image here</a:t>
            </a:r>
          </a:p>
        </p:txBody>
      </p:sp>
      <p:sp>
        <p:nvSpPr>
          <p:cNvPr id="12" name="Текст 7"/>
          <p:cNvSpPr>
            <a:spLocks noGrp="1"/>
          </p:cNvSpPr>
          <p:nvPr>
            <p:ph type="body" sz="quarter" idx="38" hasCustomPrompt="1"/>
          </p:nvPr>
        </p:nvSpPr>
        <p:spPr>
          <a:xfrm>
            <a:off x="1055988" y="2887411"/>
            <a:ext cx="1784586" cy="3429398"/>
          </a:xfrm>
        </p:spPr>
        <p:txBody>
          <a:bodyPr>
            <a:normAutofit/>
          </a:bodyPr>
          <a:lstStyle>
            <a:lvl1pPr algn="l">
              <a:lnSpc>
                <a:spcPct val="150000"/>
              </a:lnSpc>
              <a:defRPr sz="1000" baseline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en-US" dirty="0"/>
              <a:t>Stars are created within galaxies from a reserve of cold gas that forms into giant molecular clouds. Some galaxies have been observed to form stars at an exceptional rate, known as a starburst. Should they continue to do so, however, they would consume their reserve of gas in a time frame lower than the lifespan of the galaxy. </a:t>
            </a:r>
          </a:p>
        </p:txBody>
      </p:sp>
      <p:sp>
        <p:nvSpPr>
          <p:cNvPr id="13" name="Текст 7"/>
          <p:cNvSpPr>
            <a:spLocks noGrp="1"/>
          </p:cNvSpPr>
          <p:nvPr>
            <p:ph type="body" sz="quarter" idx="39" hasCustomPrompt="1"/>
          </p:nvPr>
        </p:nvSpPr>
        <p:spPr>
          <a:xfrm>
            <a:off x="1055988" y="1443706"/>
            <a:ext cx="1784586" cy="1118978"/>
          </a:xfrm>
        </p:spPr>
        <p:txBody>
          <a:bodyPr anchor="b" anchorCtr="0">
            <a:normAutofit/>
          </a:bodyPr>
          <a:lstStyle>
            <a:lvl1pPr algn="l">
              <a:lnSpc>
                <a:spcPct val="150000"/>
              </a:lnSpc>
              <a:defRPr sz="2133" b="1" baseline="0"/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1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136314" y="179388"/>
            <a:ext cx="708023" cy="361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802" b="1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Текст 7"/>
          <p:cNvSpPr>
            <a:spLocks noGrp="1"/>
          </p:cNvSpPr>
          <p:nvPr>
            <p:ph type="body" sz="quarter" idx="46" hasCustomPrompt="1"/>
          </p:nvPr>
        </p:nvSpPr>
        <p:spPr>
          <a:xfrm>
            <a:off x="9113520" y="179388"/>
            <a:ext cx="2022792" cy="361949"/>
          </a:xfrm>
        </p:spPr>
        <p:txBody>
          <a:bodyPr anchor="ctr">
            <a:normAutofit/>
          </a:bodyPr>
          <a:lstStyle>
            <a:lvl1pPr algn="r">
              <a:lnSpc>
                <a:spcPct val="150000"/>
              </a:lnSpc>
              <a:defRPr sz="802" b="1" spc="100" baseline="0">
                <a:solidFill>
                  <a:schemeClr val="tx1"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 err="1"/>
              <a:t>www.yourcompany.com</a:t>
            </a:r>
            <a:endParaRPr lang="en-US" dirty="0"/>
          </a:p>
        </p:txBody>
      </p:sp>
      <p:sp>
        <p:nvSpPr>
          <p:cNvPr id="20" name="Текст 7"/>
          <p:cNvSpPr>
            <a:spLocks noGrp="1"/>
          </p:cNvSpPr>
          <p:nvPr>
            <p:ph type="body" sz="quarter" idx="47" hasCustomPrompt="1"/>
          </p:nvPr>
        </p:nvSpPr>
        <p:spPr>
          <a:xfrm>
            <a:off x="337016" y="179388"/>
            <a:ext cx="1014264" cy="36194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1000" b="1" spc="300" baseline="0">
                <a:solidFill>
                  <a:schemeClr val="tx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EVA</a:t>
            </a:r>
          </a:p>
        </p:txBody>
      </p:sp>
      <p:cxnSp>
        <p:nvCxnSpPr>
          <p:cNvPr id="18" name="Прямая соединительная линия 15"/>
          <p:cNvCxnSpPr/>
          <p:nvPr/>
        </p:nvCxnSpPr>
        <p:spPr>
          <a:xfrm>
            <a:off x="3220609" y="509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единительная линия 14"/>
          <p:cNvCxnSpPr/>
          <p:nvPr/>
        </p:nvCxnSpPr>
        <p:spPr>
          <a:xfrm>
            <a:off x="8975893" y="-35814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единительная линия 12"/>
          <p:cNvCxnSpPr/>
          <p:nvPr/>
        </p:nvCxnSpPr>
        <p:spPr>
          <a:xfrm>
            <a:off x="6097605" y="0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Рисунок 13"/>
          <p:cNvSpPr>
            <a:spLocks noGrp="1"/>
          </p:cNvSpPr>
          <p:nvPr>
            <p:ph type="pic" sz="quarter" idx="48" hasCustomPrompt="1"/>
          </p:nvPr>
        </p:nvSpPr>
        <p:spPr>
          <a:xfrm>
            <a:off x="8267701" y="0"/>
            <a:ext cx="2881498" cy="6872978"/>
          </a:xfrm>
          <a:prstGeom prst="rect">
            <a:avLst/>
          </a:prstGeom>
          <a:solidFill>
            <a:schemeClr val="tx1">
              <a:alpha val="10000"/>
            </a:schemeClr>
          </a:solidFill>
        </p:spPr>
        <p:txBody>
          <a:bodyPr anchor="ctr"/>
          <a:lstStyle>
            <a:lvl1pPr marL="0" indent="0" algn="ctr">
              <a:buNone/>
              <a:defRPr sz="1003" baseline="0"/>
            </a:lvl1pPr>
          </a:lstStyle>
          <a:p>
            <a:r>
              <a:rPr lang="en-US" dirty="0"/>
              <a:t>Drop your image here</a:t>
            </a:r>
          </a:p>
        </p:txBody>
      </p:sp>
      <p:sp>
        <p:nvSpPr>
          <p:cNvPr id="16" name="Freeform 13"/>
          <p:cNvSpPr>
            <a:spLocks noEditPoints="1"/>
          </p:cNvSpPr>
          <p:nvPr/>
        </p:nvSpPr>
        <p:spPr bwMode="auto">
          <a:xfrm>
            <a:off x="364765" y="6179530"/>
            <a:ext cx="133472" cy="180662"/>
          </a:xfrm>
          <a:custGeom>
            <a:avLst/>
            <a:gdLst>
              <a:gd name="T0" fmla="*/ 44 w 88"/>
              <a:gd name="T1" fmla="*/ 0 h 128"/>
              <a:gd name="T2" fmla="*/ 0 w 88"/>
              <a:gd name="T3" fmla="*/ 44 h 128"/>
              <a:gd name="T4" fmla="*/ 0 w 88"/>
              <a:gd name="T5" fmla="*/ 84 h 128"/>
              <a:gd name="T6" fmla="*/ 44 w 88"/>
              <a:gd name="T7" fmla="*/ 128 h 128"/>
              <a:gd name="T8" fmla="*/ 88 w 88"/>
              <a:gd name="T9" fmla="*/ 84 h 128"/>
              <a:gd name="T10" fmla="*/ 88 w 88"/>
              <a:gd name="T11" fmla="*/ 44 h 128"/>
              <a:gd name="T12" fmla="*/ 44 w 88"/>
              <a:gd name="T13" fmla="*/ 0 h 128"/>
              <a:gd name="T14" fmla="*/ 80 w 88"/>
              <a:gd name="T15" fmla="*/ 84 h 128"/>
              <a:gd name="T16" fmla="*/ 44 w 88"/>
              <a:gd name="T17" fmla="*/ 120 h 128"/>
              <a:gd name="T18" fmla="*/ 8 w 88"/>
              <a:gd name="T19" fmla="*/ 84 h 128"/>
              <a:gd name="T20" fmla="*/ 8 w 88"/>
              <a:gd name="T21" fmla="*/ 44 h 128"/>
              <a:gd name="T22" fmla="*/ 44 w 88"/>
              <a:gd name="T23" fmla="*/ 8 h 128"/>
              <a:gd name="T24" fmla="*/ 80 w 88"/>
              <a:gd name="T25" fmla="*/ 44 h 128"/>
              <a:gd name="T26" fmla="*/ 80 w 88"/>
              <a:gd name="T27" fmla="*/ 84 h 128"/>
              <a:gd name="T28" fmla="*/ 44 w 88"/>
              <a:gd name="T29" fmla="*/ 28 h 128"/>
              <a:gd name="T30" fmla="*/ 40 w 88"/>
              <a:gd name="T31" fmla="*/ 32 h 128"/>
              <a:gd name="T32" fmla="*/ 40 w 88"/>
              <a:gd name="T33" fmla="*/ 48 h 128"/>
              <a:gd name="T34" fmla="*/ 44 w 88"/>
              <a:gd name="T35" fmla="*/ 52 h 128"/>
              <a:gd name="T36" fmla="*/ 48 w 88"/>
              <a:gd name="T37" fmla="*/ 48 h 128"/>
              <a:gd name="T38" fmla="*/ 48 w 88"/>
              <a:gd name="T39" fmla="*/ 32 h 128"/>
              <a:gd name="T40" fmla="*/ 44 w 88"/>
              <a:gd name="T41" fmla="*/ 28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88" h="128">
                <a:moveTo>
                  <a:pt x="44" y="0"/>
                </a:moveTo>
                <a:cubicBezTo>
                  <a:pt x="20" y="0"/>
                  <a:pt x="0" y="20"/>
                  <a:pt x="0" y="44"/>
                </a:cubicBezTo>
                <a:cubicBezTo>
                  <a:pt x="0" y="84"/>
                  <a:pt x="0" y="84"/>
                  <a:pt x="0" y="84"/>
                </a:cubicBezTo>
                <a:cubicBezTo>
                  <a:pt x="0" y="108"/>
                  <a:pt x="20" y="128"/>
                  <a:pt x="44" y="128"/>
                </a:cubicBezTo>
                <a:cubicBezTo>
                  <a:pt x="68" y="128"/>
                  <a:pt x="88" y="108"/>
                  <a:pt x="88" y="84"/>
                </a:cubicBezTo>
                <a:cubicBezTo>
                  <a:pt x="88" y="44"/>
                  <a:pt x="88" y="44"/>
                  <a:pt x="88" y="44"/>
                </a:cubicBezTo>
                <a:cubicBezTo>
                  <a:pt x="88" y="20"/>
                  <a:pt x="68" y="0"/>
                  <a:pt x="44" y="0"/>
                </a:cubicBezTo>
                <a:close/>
                <a:moveTo>
                  <a:pt x="80" y="84"/>
                </a:moveTo>
                <a:cubicBezTo>
                  <a:pt x="80" y="104"/>
                  <a:pt x="64" y="120"/>
                  <a:pt x="44" y="120"/>
                </a:cubicBezTo>
                <a:cubicBezTo>
                  <a:pt x="24" y="120"/>
                  <a:pt x="8" y="104"/>
                  <a:pt x="8" y="84"/>
                </a:cubicBezTo>
                <a:cubicBezTo>
                  <a:pt x="8" y="44"/>
                  <a:pt x="8" y="44"/>
                  <a:pt x="8" y="44"/>
                </a:cubicBezTo>
                <a:cubicBezTo>
                  <a:pt x="8" y="24"/>
                  <a:pt x="24" y="8"/>
                  <a:pt x="44" y="8"/>
                </a:cubicBezTo>
                <a:cubicBezTo>
                  <a:pt x="64" y="8"/>
                  <a:pt x="80" y="24"/>
                  <a:pt x="80" y="44"/>
                </a:cubicBezTo>
                <a:lnTo>
                  <a:pt x="80" y="84"/>
                </a:lnTo>
                <a:close/>
                <a:moveTo>
                  <a:pt x="44" y="28"/>
                </a:moveTo>
                <a:cubicBezTo>
                  <a:pt x="42" y="28"/>
                  <a:pt x="40" y="30"/>
                  <a:pt x="40" y="32"/>
                </a:cubicBezTo>
                <a:cubicBezTo>
                  <a:pt x="40" y="48"/>
                  <a:pt x="40" y="48"/>
                  <a:pt x="40" y="48"/>
                </a:cubicBezTo>
                <a:cubicBezTo>
                  <a:pt x="40" y="50"/>
                  <a:pt x="42" y="52"/>
                  <a:pt x="44" y="52"/>
                </a:cubicBezTo>
                <a:cubicBezTo>
                  <a:pt x="46" y="52"/>
                  <a:pt x="48" y="50"/>
                  <a:pt x="48" y="48"/>
                </a:cubicBezTo>
                <a:cubicBezTo>
                  <a:pt x="48" y="32"/>
                  <a:pt x="48" y="32"/>
                  <a:pt x="48" y="32"/>
                </a:cubicBezTo>
                <a:cubicBezTo>
                  <a:pt x="48" y="30"/>
                  <a:pt x="46" y="28"/>
                  <a:pt x="44" y="28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70000"/>
            </a:schemeClr>
          </a:solidFill>
          <a:ln>
            <a:noFill/>
          </a:ln>
        </p:spPr>
        <p:txBody>
          <a:bodyPr vert="horz" wrap="square" lIns="45835" tIns="22918" rIns="45835" bIns="22918" numCol="1" anchor="t" anchorCtr="0" compatLnSpc="1">
            <a:prstTxWarp prst="textNoShape">
              <a:avLst/>
            </a:prstTxWarp>
          </a:bodyPr>
          <a:lstStyle/>
          <a:p>
            <a:endParaRPr lang="en-US" sz="902">
              <a:solidFill>
                <a:schemeClr val="tx1"/>
              </a:solidFill>
            </a:endParaRPr>
          </a:p>
        </p:txBody>
      </p:sp>
      <p:sp>
        <p:nvSpPr>
          <p:cNvPr id="17" name="Текст 7"/>
          <p:cNvSpPr>
            <a:spLocks noGrp="1"/>
          </p:cNvSpPr>
          <p:nvPr>
            <p:ph type="body" sz="quarter" idx="42" hasCustomPrompt="1"/>
          </p:nvPr>
        </p:nvSpPr>
        <p:spPr>
          <a:xfrm rot="16200000">
            <a:off x="-117115" y="5147945"/>
            <a:ext cx="1092838" cy="16121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600" b="1" spc="0" baseline="0">
                <a:solidFill>
                  <a:schemeClr val="tx1">
                    <a:alpha val="2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DISCOVER</a:t>
            </a:r>
          </a:p>
        </p:txBody>
      </p:sp>
    </p:spTree>
    <p:extLst>
      <p:ext uri="{BB962C8B-B14F-4D97-AF65-F5344CB8AC3E}">
        <p14:creationId xmlns:p14="http://schemas.microsoft.com/office/powerpoint/2010/main" val="111217229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6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6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decel="4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4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4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12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600"/>
                        <p:tgtEl>
                          <p:spTgt spid="12"/>
                        </p:tgtEl>
                      </p:cBhvr>
                    </p:animEffect>
                    <p:anim calcmode="lin" valueType="num">
                      <p:cBhvr>
                        <p:cTn dur="6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6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600"/>
                        <p:tgtEl>
                          <p:spTgt spid="13"/>
                        </p:tgtEl>
                      </p:cBhvr>
                    </p:animEffect>
                    <p:anim calcmode="lin" valueType="num">
                      <p:cBhvr>
                        <p:cTn dur="6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6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hf sldNum="0"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2"/>
          <p:cNvSpPr>
            <a:spLocks noGrp="1"/>
          </p:cNvSpPr>
          <p:nvPr>
            <p:ph type="title" hasCustomPrompt="1"/>
          </p:nvPr>
        </p:nvSpPr>
        <p:spPr>
          <a:xfrm>
            <a:off x="0" y="1979630"/>
            <a:ext cx="12192000" cy="2969443"/>
          </a:xfrm>
          <a:effectLst/>
        </p:spPr>
        <p:txBody>
          <a:bodyPr tIns="0" bIns="91440" anchor="ctr" anchorCtr="0"/>
          <a:lstStyle>
            <a:lvl1pPr algn="ctr">
              <a:lnSpc>
                <a:spcPct val="150000"/>
              </a:lnSpc>
              <a:defRPr sz="11499" kern="3000" spc="2000" baseline="0"/>
            </a:lvl1pPr>
          </a:lstStyle>
          <a:p>
            <a:r>
              <a:rPr lang="en-US" dirty="0"/>
              <a:t>TIMELINE</a:t>
            </a:r>
          </a:p>
        </p:txBody>
      </p:sp>
    </p:spTree>
    <p:extLst>
      <p:ext uri="{BB962C8B-B14F-4D97-AF65-F5344CB8AC3E}">
        <p14:creationId xmlns:p14="http://schemas.microsoft.com/office/powerpoint/2010/main" val="1005256932"/>
      </p:ext>
    </p:extLst>
  </p:cSld>
  <p:clrMapOvr>
    <a:masterClrMapping/>
  </p:clrMapOvr>
  <p:transition spd="slow">
    <p:push dir="u"/>
  </p:transition>
  <p:hf sldNum="0" hdr="0" ftr="0" dt="0"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meline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Прямоугольник 36"/>
          <p:cNvSpPr/>
          <p:nvPr/>
        </p:nvSpPr>
        <p:spPr>
          <a:xfrm>
            <a:off x="0" y="0"/>
            <a:ext cx="6096000" cy="6857999"/>
          </a:xfrm>
          <a:prstGeom prst="rect">
            <a:avLst/>
          </a:prstGeom>
          <a:solidFill>
            <a:schemeClr val="tx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2"/>
          </a:p>
        </p:txBody>
      </p:sp>
      <p:sp>
        <p:nvSpPr>
          <p:cNvPr id="17" name="Рисунок 13"/>
          <p:cNvSpPr>
            <a:spLocks noGrp="1"/>
          </p:cNvSpPr>
          <p:nvPr>
            <p:ph type="pic" sz="quarter" idx="43" hasCustomPrompt="1"/>
          </p:nvPr>
        </p:nvSpPr>
        <p:spPr>
          <a:xfrm flipH="1">
            <a:off x="3217882" y="1"/>
            <a:ext cx="2878117" cy="6869875"/>
          </a:xfrm>
          <a:prstGeom prst="rect">
            <a:avLst/>
          </a:prstGeom>
          <a:solidFill>
            <a:schemeClr val="tx1">
              <a:alpha val="10000"/>
            </a:schemeClr>
          </a:solidFill>
        </p:spPr>
        <p:txBody>
          <a:bodyPr anchor="ctr"/>
          <a:lstStyle>
            <a:lvl1pPr marL="0" indent="0" algn="ctr">
              <a:buNone/>
              <a:defRPr sz="1003" baseline="0"/>
            </a:lvl1pPr>
          </a:lstStyle>
          <a:p>
            <a:r>
              <a:rPr lang="en-US" dirty="0"/>
              <a:t>Drop your image here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6096002" y="0"/>
            <a:ext cx="12739075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2"/>
          </a:p>
        </p:txBody>
      </p:sp>
      <p:sp>
        <p:nvSpPr>
          <p:cNvPr id="13" name="Прямоугольник 12"/>
          <p:cNvSpPr/>
          <p:nvPr/>
        </p:nvSpPr>
        <p:spPr>
          <a:xfrm>
            <a:off x="6096002" y="398"/>
            <a:ext cx="6092789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2"/>
          </a:p>
        </p:txBody>
      </p:sp>
      <p:sp>
        <p:nvSpPr>
          <p:cNvPr id="21" name="Текст 7"/>
          <p:cNvSpPr>
            <a:spLocks noGrp="1"/>
          </p:cNvSpPr>
          <p:nvPr>
            <p:ph type="body" sz="quarter" idx="39" hasCustomPrompt="1"/>
          </p:nvPr>
        </p:nvSpPr>
        <p:spPr>
          <a:xfrm>
            <a:off x="8975726" y="1253512"/>
            <a:ext cx="2153403" cy="1273373"/>
          </a:xfrm>
        </p:spPr>
        <p:txBody>
          <a:bodyPr anchor="b">
            <a:noAutofit/>
          </a:bodyPr>
          <a:lstStyle>
            <a:lvl1pPr algn="l">
              <a:lnSpc>
                <a:spcPct val="150000"/>
              </a:lnSpc>
              <a:defRPr sz="2133" b="1" baseline="0">
                <a:solidFill>
                  <a:schemeClr val="tx1"/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0" name="Текст 7"/>
          <p:cNvSpPr>
            <a:spLocks noGrp="1"/>
          </p:cNvSpPr>
          <p:nvPr>
            <p:ph type="body" sz="quarter" idx="38" hasCustomPrompt="1"/>
          </p:nvPr>
        </p:nvSpPr>
        <p:spPr>
          <a:xfrm>
            <a:off x="8975726" y="2706749"/>
            <a:ext cx="2153403" cy="1893296"/>
          </a:xfrm>
        </p:spPr>
        <p:txBody>
          <a:bodyPr>
            <a:normAutofit/>
          </a:bodyPr>
          <a:lstStyle>
            <a:lvl1pPr algn="l">
              <a:lnSpc>
                <a:spcPct val="150000"/>
              </a:lnSpc>
              <a:defRPr sz="1000" baseline="0">
                <a:solidFill>
                  <a:schemeClr val="tx1"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en-US" dirty="0"/>
              <a:t>Stars are created within galaxies from a reserve of cold gas that forms into giant molecular clouds. </a:t>
            </a:r>
          </a:p>
        </p:txBody>
      </p:sp>
      <p:sp>
        <p:nvSpPr>
          <p:cNvPr id="22" name="Текст 7"/>
          <p:cNvSpPr>
            <a:spLocks noGrp="1"/>
          </p:cNvSpPr>
          <p:nvPr>
            <p:ph type="body" sz="quarter" idx="40" hasCustomPrompt="1"/>
          </p:nvPr>
        </p:nvSpPr>
        <p:spPr>
          <a:xfrm>
            <a:off x="8975726" y="4873105"/>
            <a:ext cx="2153403" cy="901868"/>
          </a:xfrm>
        </p:spPr>
        <p:txBody>
          <a:bodyPr>
            <a:normAutofit/>
          </a:bodyPr>
          <a:lstStyle>
            <a:lvl1pPr algn="l">
              <a:lnSpc>
                <a:spcPct val="150000"/>
              </a:lnSpc>
              <a:defRPr sz="802" baseline="0">
                <a:solidFill>
                  <a:schemeClr val="tx1"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Should they continue to do so, however, they would consume their reserve of gas in a time frame lower than the lifespan of the galaxy</a:t>
            </a:r>
          </a:p>
        </p:txBody>
      </p:sp>
      <p:sp>
        <p:nvSpPr>
          <p:cNvPr id="18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136314" y="179388"/>
            <a:ext cx="708023" cy="361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802" b="1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5" name="Текст 7"/>
          <p:cNvSpPr>
            <a:spLocks noGrp="1"/>
          </p:cNvSpPr>
          <p:nvPr>
            <p:ph type="body" sz="quarter" idx="46" hasCustomPrompt="1"/>
          </p:nvPr>
        </p:nvSpPr>
        <p:spPr>
          <a:xfrm>
            <a:off x="9113520" y="179388"/>
            <a:ext cx="2022792" cy="361949"/>
          </a:xfrm>
        </p:spPr>
        <p:txBody>
          <a:bodyPr anchor="ctr">
            <a:normAutofit/>
          </a:bodyPr>
          <a:lstStyle>
            <a:lvl1pPr algn="r">
              <a:lnSpc>
                <a:spcPct val="150000"/>
              </a:lnSpc>
              <a:defRPr sz="802" b="1" spc="100" baseline="0">
                <a:solidFill>
                  <a:schemeClr val="tx1"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 err="1"/>
              <a:t>www.yourcompany.com</a:t>
            </a:r>
            <a:endParaRPr lang="en-US" dirty="0"/>
          </a:p>
        </p:txBody>
      </p:sp>
      <p:sp>
        <p:nvSpPr>
          <p:cNvPr id="26" name="Текст 7"/>
          <p:cNvSpPr>
            <a:spLocks noGrp="1"/>
          </p:cNvSpPr>
          <p:nvPr>
            <p:ph type="body" sz="quarter" idx="47" hasCustomPrompt="1"/>
          </p:nvPr>
        </p:nvSpPr>
        <p:spPr>
          <a:xfrm>
            <a:off x="337016" y="179388"/>
            <a:ext cx="1014264" cy="36194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1000" b="1" spc="300" baseline="0">
                <a:solidFill>
                  <a:schemeClr val="tx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EVA</a:t>
            </a:r>
          </a:p>
        </p:txBody>
      </p:sp>
      <p:cxnSp>
        <p:nvCxnSpPr>
          <p:cNvPr id="34" name="Прямая соединительная линия 14"/>
          <p:cNvCxnSpPr/>
          <p:nvPr/>
        </p:nvCxnSpPr>
        <p:spPr>
          <a:xfrm>
            <a:off x="8975893" y="-35279"/>
            <a:ext cx="0" cy="6856941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Прямая соединительная линия 18"/>
          <p:cNvCxnSpPr/>
          <p:nvPr/>
        </p:nvCxnSpPr>
        <p:spPr>
          <a:xfrm>
            <a:off x="8976776" y="6316365"/>
            <a:ext cx="0" cy="541108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Freeform 13"/>
          <p:cNvSpPr>
            <a:spLocks noEditPoints="1"/>
          </p:cNvSpPr>
          <p:nvPr/>
        </p:nvSpPr>
        <p:spPr bwMode="auto">
          <a:xfrm>
            <a:off x="364765" y="6179530"/>
            <a:ext cx="133472" cy="180662"/>
          </a:xfrm>
          <a:custGeom>
            <a:avLst/>
            <a:gdLst>
              <a:gd name="T0" fmla="*/ 44 w 88"/>
              <a:gd name="T1" fmla="*/ 0 h 128"/>
              <a:gd name="T2" fmla="*/ 0 w 88"/>
              <a:gd name="T3" fmla="*/ 44 h 128"/>
              <a:gd name="T4" fmla="*/ 0 w 88"/>
              <a:gd name="T5" fmla="*/ 84 h 128"/>
              <a:gd name="T6" fmla="*/ 44 w 88"/>
              <a:gd name="T7" fmla="*/ 128 h 128"/>
              <a:gd name="T8" fmla="*/ 88 w 88"/>
              <a:gd name="T9" fmla="*/ 84 h 128"/>
              <a:gd name="T10" fmla="*/ 88 w 88"/>
              <a:gd name="T11" fmla="*/ 44 h 128"/>
              <a:gd name="T12" fmla="*/ 44 w 88"/>
              <a:gd name="T13" fmla="*/ 0 h 128"/>
              <a:gd name="T14" fmla="*/ 80 w 88"/>
              <a:gd name="T15" fmla="*/ 84 h 128"/>
              <a:gd name="T16" fmla="*/ 44 w 88"/>
              <a:gd name="T17" fmla="*/ 120 h 128"/>
              <a:gd name="T18" fmla="*/ 8 w 88"/>
              <a:gd name="T19" fmla="*/ 84 h 128"/>
              <a:gd name="T20" fmla="*/ 8 w 88"/>
              <a:gd name="T21" fmla="*/ 44 h 128"/>
              <a:gd name="T22" fmla="*/ 44 w 88"/>
              <a:gd name="T23" fmla="*/ 8 h 128"/>
              <a:gd name="T24" fmla="*/ 80 w 88"/>
              <a:gd name="T25" fmla="*/ 44 h 128"/>
              <a:gd name="T26" fmla="*/ 80 w 88"/>
              <a:gd name="T27" fmla="*/ 84 h 128"/>
              <a:gd name="T28" fmla="*/ 44 w 88"/>
              <a:gd name="T29" fmla="*/ 28 h 128"/>
              <a:gd name="T30" fmla="*/ 40 w 88"/>
              <a:gd name="T31" fmla="*/ 32 h 128"/>
              <a:gd name="T32" fmla="*/ 40 w 88"/>
              <a:gd name="T33" fmla="*/ 48 h 128"/>
              <a:gd name="T34" fmla="*/ 44 w 88"/>
              <a:gd name="T35" fmla="*/ 52 h 128"/>
              <a:gd name="T36" fmla="*/ 48 w 88"/>
              <a:gd name="T37" fmla="*/ 48 h 128"/>
              <a:gd name="T38" fmla="*/ 48 w 88"/>
              <a:gd name="T39" fmla="*/ 32 h 128"/>
              <a:gd name="T40" fmla="*/ 44 w 88"/>
              <a:gd name="T41" fmla="*/ 28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88" h="128">
                <a:moveTo>
                  <a:pt x="44" y="0"/>
                </a:moveTo>
                <a:cubicBezTo>
                  <a:pt x="20" y="0"/>
                  <a:pt x="0" y="20"/>
                  <a:pt x="0" y="44"/>
                </a:cubicBezTo>
                <a:cubicBezTo>
                  <a:pt x="0" y="84"/>
                  <a:pt x="0" y="84"/>
                  <a:pt x="0" y="84"/>
                </a:cubicBezTo>
                <a:cubicBezTo>
                  <a:pt x="0" y="108"/>
                  <a:pt x="20" y="128"/>
                  <a:pt x="44" y="128"/>
                </a:cubicBezTo>
                <a:cubicBezTo>
                  <a:pt x="68" y="128"/>
                  <a:pt x="88" y="108"/>
                  <a:pt x="88" y="84"/>
                </a:cubicBezTo>
                <a:cubicBezTo>
                  <a:pt x="88" y="44"/>
                  <a:pt x="88" y="44"/>
                  <a:pt x="88" y="44"/>
                </a:cubicBezTo>
                <a:cubicBezTo>
                  <a:pt x="88" y="20"/>
                  <a:pt x="68" y="0"/>
                  <a:pt x="44" y="0"/>
                </a:cubicBezTo>
                <a:close/>
                <a:moveTo>
                  <a:pt x="80" y="84"/>
                </a:moveTo>
                <a:cubicBezTo>
                  <a:pt x="80" y="104"/>
                  <a:pt x="64" y="120"/>
                  <a:pt x="44" y="120"/>
                </a:cubicBezTo>
                <a:cubicBezTo>
                  <a:pt x="24" y="120"/>
                  <a:pt x="8" y="104"/>
                  <a:pt x="8" y="84"/>
                </a:cubicBezTo>
                <a:cubicBezTo>
                  <a:pt x="8" y="44"/>
                  <a:pt x="8" y="44"/>
                  <a:pt x="8" y="44"/>
                </a:cubicBezTo>
                <a:cubicBezTo>
                  <a:pt x="8" y="24"/>
                  <a:pt x="24" y="8"/>
                  <a:pt x="44" y="8"/>
                </a:cubicBezTo>
                <a:cubicBezTo>
                  <a:pt x="64" y="8"/>
                  <a:pt x="80" y="24"/>
                  <a:pt x="80" y="44"/>
                </a:cubicBezTo>
                <a:lnTo>
                  <a:pt x="80" y="84"/>
                </a:lnTo>
                <a:close/>
                <a:moveTo>
                  <a:pt x="44" y="28"/>
                </a:moveTo>
                <a:cubicBezTo>
                  <a:pt x="42" y="28"/>
                  <a:pt x="40" y="30"/>
                  <a:pt x="40" y="32"/>
                </a:cubicBezTo>
                <a:cubicBezTo>
                  <a:pt x="40" y="48"/>
                  <a:pt x="40" y="48"/>
                  <a:pt x="40" y="48"/>
                </a:cubicBezTo>
                <a:cubicBezTo>
                  <a:pt x="40" y="50"/>
                  <a:pt x="42" y="52"/>
                  <a:pt x="44" y="52"/>
                </a:cubicBezTo>
                <a:cubicBezTo>
                  <a:pt x="46" y="52"/>
                  <a:pt x="48" y="50"/>
                  <a:pt x="48" y="48"/>
                </a:cubicBezTo>
                <a:cubicBezTo>
                  <a:pt x="48" y="32"/>
                  <a:pt x="48" y="32"/>
                  <a:pt x="48" y="32"/>
                </a:cubicBezTo>
                <a:cubicBezTo>
                  <a:pt x="48" y="30"/>
                  <a:pt x="46" y="28"/>
                  <a:pt x="44" y="28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70000"/>
            </a:schemeClr>
          </a:solidFill>
          <a:ln>
            <a:noFill/>
          </a:ln>
        </p:spPr>
        <p:txBody>
          <a:bodyPr vert="horz" wrap="square" lIns="45835" tIns="22918" rIns="45835" bIns="22918" numCol="1" anchor="t" anchorCtr="0" compatLnSpc="1">
            <a:prstTxWarp prst="textNoShape">
              <a:avLst/>
            </a:prstTxWarp>
          </a:bodyPr>
          <a:lstStyle/>
          <a:p>
            <a:endParaRPr lang="en-US" sz="902">
              <a:solidFill>
                <a:schemeClr val="tx1"/>
              </a:solidFill>
            </a:endParaRPr>
          </a:p>
        </p:txBody>
      </p:sp>
      <p:sp>
        <p:nvSpPr>
          <p:cNvPr id="19" name="Текст 7"/>
          <p:cNvSpPr>
            <a:spLocks noGrp="1"/>
          </p:cNvSpPr>
          <p:nvPr>
            <p:ph type="body" sz="quarter" idx="42" hasCustomPrompt="1"/>
          </p:nvPr>
        </p:nvSpPr>
        <p:spPr>
          <a:xfrm rot="16200000">
            <a:off x="-117115" y="5147945"/>
            <a:ext cx="1092838" cy="16121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600" b="1" spc="0" baseline="0">
                <a:solidFill>
                  <a:schemeClr val="tx1">
                    <a:alpha val="2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DISCOVER</a:t>
            </a:r>
          </a:p>
        </p:txBody>
      </p:sp>
    </p:spTree>
    <p:extLst>
      <p:ext uri="{BB962C8B-B14F-4D97-AF65-F5344CB8AC3E}">
        <p14:creationId xmlns:p14="http://schemas.microsoft.com/office/powerpoint/2010/main" val="294035721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4.53863E-6 1.97517E-6 L 0.5025 1.97517E-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122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35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3.06963E-6 -1.97517E-6 L -0.50013 -1.97517E-6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010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8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8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8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6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6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6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6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6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6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decel="4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4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4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2" grpId="0" animBg="1"/>
      <p:bldP spid="13" grpId="0" animBg="1"/>
      <p:bldP spid="2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800"/>
                        <p:tgtEl>
                          <p:spTgt spid="21"/>
                        </p:tgtEl>
                      </p:cBhvr>
                    </p:animEffect>
                    <p:anim calcmode="lin" valueType="num">
                      <p:cBhvr>
                        <p:cTn dur="8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8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 build="p"/>
      <p:bldP spid="22" grpId="0" build="p"/>
    </p:bldLst>
  </p:timing>
  <p:hf sldNum="0"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F174F5-8B92-2AC5-0777-9EAA80AEB5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158D3-9D4A-4C1E-BC17-61CF4E56314C}" type="datetimeFigureOut">
              <a:rPr lang="en-US" smtClean="0"/>
              <a:t>9/7/2023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FFB6BE1-78A6-8374-67C8-5078B82150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8DA3FE-7DDB-B38D-7714-E5EC06365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311FC-41CE-41EC-9BFD-D270C4ED85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05113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meline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Рисунок 1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1"/>
            <a:ext cx="12192000" cy="6869875"/>
          </a:xfrm>
          <a:prstGeom prst="rect">
            <a:avLst/>
          </a:prstGeom>
          <a:solidFill>
            <a:schemeClr val="tx1">
              <a:alpha val="10000"/>
            </a:schemeClr>
          </a:solidFill>
        </p:spPr>
        <p:txBody>
          <a:bodyPr anchor="ctr"/>
          <a:lstStyle>
            <a:lvl1pPr marL="0" indent="0" algn="ctr">
              <a:buNone/>
              <a:defRPr sz="1003" baseline="0"/>
            </a:lvl1pPr>
          </a:lstStyle>
          <a:p>
            <a:r>
              <a:rPr lang="en-US" dirty="0"/>
              <a:t>Drop your image here</a:t>
            </a:r>
          </a:p>
        </p:txBody>
      </p:sp>
      <p:sp>
        <p:nvSpPr>
          <p:cNvPr id="13" name="Текст 7"/>
          <p:cNvSpPr>
            <a:spLocks noGrp="1"/>
          </p:cNvSpPr>
          <p:nvPr>
            <p:ph type="body" sz="quarter" idx="39" hasCustomPrompt="1"/>
          </p:nvPr>
        </p:nvSpPr>
        <p:spPr>
          <a:xfrm>
            <a:off x="6425420" y="1138511"/>
            <a:ext cx="2550475" cy="1767977"/>
          </a:xfrm>
        </p:spPr>
        <p:txBody>
          <a:bodyPr anchor="b">
            <a:noAutofit/>
          </a:bodyPr>
          <a:lstStyle>
            <a:lvl1pPr algn="l">
              <a:lnSpc>
                <a:spcPct val="150000"/>
              </a:lnSpc>
              <a:defRPr sz="2133" b="1" baseline="0">
                <a:solidFill>
                  <a:schemeClr val="tx1"/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4" name="Текст 7"/>
          <p:cNvSpPr>
            <a:spLocks noGrp="1"/>
          </p:cNvSpPr>
          <p:nvPr>
            <p:ph type="body" sz="quarter" idx="38" hasCustomPrompt="1"/>
          </p:nvPr>
        </p:nvSpPr>
        <p:spPr>
          <a:xfrm>
            <a:off x="6425420" y="3068074"/>
            <a:ext cx="2550475" cy="1282118"/>
          </a:xfrm>
        </p:spPr>
        <p:txBody>
          <a:bodyPr>
            <a:normAutofit/>
          </a:bodyPr>
          <a:lstStyle>
            <a:lvl1pPr algn="l">
              <a:lnSpc>
                <a:spcPct val="150000"/>
              </a:lnSpc>
              <a:defRPr sz="1000" baseline="0">
                <a:solidFill>
                  <a:schemeClr val="tx1"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en-US" dirty="0"/>
              <a:t>Stars are created within galaxies from a reserve of cold gas that forms into giant molecular clouds. Some galaxies have been observed to form stars at an exceptional rate, known as a starburst. </a:t>
            </a:r>
          </a:p>
        </p:txBody>
      </p:sp>
      <p:sp>
        <p:nvSpPr>
          <p:cNvPr id="15" name="Текст 7"/>
          <p:cNvSpPr>
            <a:spLocks noGrp="1"/>
          </p:cNvSpPr>
          <p:nvPr>
            <p:ph type="body" sz="quarter" idx="40" hasCustomPrompt="1"/>
          </p:nvPr>
        </p:nvSpPr>
        <p:spPr>
          <a:xfrm>
            <a:off x="6410374" y="4703622"/>
            <a:ext cx="2550475" cy="858120"/>
          </a:xfrm>
        </p:spPr>
        <p:txBody>
          <a:bodyPr>
            <a:normAutofit/>
          </a:bodyPr>
          <a:lstStyle>
            <a:lvl1pPr algn="l">
              <a:lnSpc>
                <a:spcPct val="150000"/>
              </a:lnSpc>
              <a:defRPr sz="802" baseline="0">
                <a:solidFill>
                  <a:schemeClr val="tx1"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Should they continue to do so, however, they would consume their reserve of gas in a time frame lower than the lifespan of the galaxy</a:t>
            </a:r>
          </a:p>
        </p:txBody>
      </p:sp>
      <p:sp>
        <p:nvSpPr>
          <p:cNvPr id="11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136314" y="179388"/>
            <a:ext cx="708023" cy="361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802" b="1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Текст 7"/>
          <p:cNvSpPr>
            <a:spLocks noGrp="1"/>
          </p:cNvSpPr>
          <p:nvPr>
            <p:ph type="body" sz="quarter" idx="41" hasCustomPrompt="1"/>
          </p:nvPr>
        </p:nvSpPr>
        <p:spPr>
          <a:xfrm>
            <a:off x="9113520" y="179388"/>
            <a:ext cx="2022792" cy="361949"/>
          </a:xfrm>
        </p:spPr>
        <p:txBody>
          <a:bodyPr anchor="ctr">
            <a:normAutofit/>
          </a:bodyPr>
          <a:lstStyle>
            <a:lvl1pPr algn="r">
              <a:lnSpc>
                <a:spcPct val="150000"/>
              </a:lnSpc>
              <a:defRPr sz="802" b="1" spc="100" baseline="0">
                <a:solidFill>
                  <a:schemeClr val="tx1"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 err="1"/>
              <a:t>www.yourcompany.com</a:t>
            </a:r>
            <a:endParaRPr lang="en-US" dirty="0"/>
          </a:p>
        </p:txBody>
      </p:sp>
      <p:sp>
        <p:nvSpPr>
          <p:cNvPr id="17" name="Текст 7"/>
          <p:cNvSpPr>
            <a:spLocks noGrp="1"/>
          </p:cNvSpPr>
          <p:nvPr>
            <p:ph type="body" sz="quarter" idx="42" hasCustomPrompt="1"/>
          </p:nvPr>
        </p:nvSpPr>
        <p:spPr>
          <a:xfrm>
            <a:off x="337016" y="179388"/>
            <a:ext cx="1014264" cy="36194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1000" b="1" spc="300" baseline="0">
                <a:solidFill>
                  <a:schemeClr val="tx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EVA</a:t>
            </a:r>
          </a:p>
        </p:txBody>
      </p:sp>
      <p:sp>
        <p:nvSpPr>
          <p:cNvPr id="16" name="Freeform 13"/>
          <p:cNvSpPr>
            <a:spLocks noEditPoints="1"/>
          </p:cNvSpPr>
          <p:nvPr/>
        </p:nvSpPr>
        <p:spPr bwMode="auto">
          <a:xfrm>
            <a:off x="364765" y="6179530"/>
            <a:ext cx="133472" cy="180662"/>
          </a:xfrm>
          <a:custGeom>
            <a:avLst/>
            <a:gdLst>
              <a:gd name="T0" fmla="*/ 44 w 88"/>
              <a:gd name="T1" fmla="*/ 0 h 128"/>
              <a:gd name="T2" fmla="*/ 0 w 88"/>
              <a:gd name="T3" fmla="*/ 44 h 128"/>
              <a:gd name="T4" fmla="*/ 0 w 88"/>
              <a:gd name="T5" fmla="*/ 84 h 128"/>
              <a:gd name="T6" fmla="*/ 44 w 88"/>
              <a:gd name="T7" fmla="*/ 128 h 128"/>
              <a:gd name="T8" fmla="*/ 88 w 88"/>
              <a:gd name="T9" fmla="*/ 84 h 128"/>
              <a:gd name="T10" fmla="*/ 88 w 88"/>
              <a:gd name="T11" fmla="*/ 44 h 128"/>
              <a:gd name="T12" fmla="*/ 44 w 88"/>
              <a:gd name="T13" fmla="*/ 0 h 128"/>
              <a:gd name="T14" fmla="*/ 80 w 88"/>
              <a:gd name="T15" fmla="*/ 84 h 128"/>
              <a:gd name="T16" fmla="*/ 44 w 88"/>
              <a:gd name="T17" fmla="*/ 120 h 128"/>
              <a:gd name="T18" fmla="*/ 8 w 88"/>
              <a:gd name="T19" fmla="*/ 84 h 128"/>
              <a:gd name="T20" fmla="*/ 8 w 88"/>
              <a:gd name="T21" fmla="*/ 44 h 128"/>
              <a:gd name="T22" fmla="*/ 44 w 88"/>
              <a:gd name="T23" fmla="*/ 8 h 128"/>
              <a:gd name="T24" fmla="*/ 80 w 88"/>
              <a:gd name="T25" fmla="*/ 44 h 128"/>
              <a:gd name="T26" fmla="*/ 80 w 88"/>
              <a:gd name="T27" fmla="*/ 84 h 128"/>
              <a:gd name="T28" fmla="*/ 44 w 88"/>
              <a:gd name="T29" fmla="*/ 28 h 128"/>
              <a:gd name="T30" fmla="*/ 40 w 88"/>
              <a:gd name="T31" fmla="*/ 32 h 128"/>
              <a:gd name="T32" fmla="*/ 40 w 88"/>
              <a:gd name="T33" fmla="*/ 48 h 128"/>
              <a:gd name="T34" fmla="*/ 44 w 88"/>
              <a:gd name="T35" fmla="*/ 52 h 128"/>
              <a:gd name="T36" fmla="*/ 48 w 88"/>
              <a:gd name="T37" fmla="*/ 48 h 128"/>
              <a:gd name="T38" fmla="*/ 48 w 88"/>
              <a:gd name="T39" fmla="*/ 32 h 128"/>
              <a:gd name="T40" fmla="*/ 44 w 88"/>
              <a:gd name="T41" fmla="*/ 28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88" h="128">
                <a:moveTo>
                  <a:pt x="44" y="0"/>
                </a:moveTo>
                <a:cubicBezTo>
                  <a:pt x="20" y="0"/>
                  <a:pt x="0" y="20"/>
                  <a:pt x="0" y="44"/>
                </a:cubicBezTo>
                <a:cubicBezTo>
                  <a:pt x="0" y="84"/>
                  <a:pt x="0" y="84"/>
                  <a:pt x="0" y="84"/>
                </a:cubicBezTo>
                <a:cubicBezTo>
                  <a:pt x="0" y="108"/>
                  <a:pt x="20" y="128"/>
                  <a:pt x="44" y="128"/>
                </a:cubicBezTo>
                <a:cubicBezTo>
                  <a:pt x="68" y="128"/>
                  <a:pt x="88" y="108"/>
                  <a:pt x="88" y="84"/>
                </a:cubicBezTo>
                <a:cubicBezTo>
                  <a:pt x="88" y="44"/>
                  <a:pt x="88" y="44"/>
                  <a:pt x="88" y="44"/>
                </a:cubicBezTo>
                <a:cubicBezTo>
                  <a:pt x="88" y="20"/>
                  <a:pt x="68" y="0"/>
                  <a:pt x="44" y="0"/>
                </a:cubicBezTo>
                <a:close/>
                <a:moveTo>
                  <a:pt x="80" y="84"/>
                </a:moveTo>
                <a:cubicBezTo>
                  <a:pt x="80" y="104"/>
                  <a:pt x="64" y="120"/>
                  <a:pt x="44" y="120"/>
                </a:cubicBezTo>
                <a:cubicBezTo>
                  <a:pt x="24" y="120"/>
                  <a:pt x="8" y="104"/>
                  <a:pt x="8" y="84"/>
                </a:cubicBezTo>
                <a:cubicBezTo>
                  <a:pt x="8" y="44"/>
                  <a:pt x="8" y="44"/>
                  <a:pt x="8" y="44"/>
                </a:cubicBezTo>
                <a:cubicBezTo>
                  <a:pt x="8" y="24"/>
                  <a:pt x="24" y="8"/>
                  <a:pt x="44" y="8"/>
                </a:cubicBezTo>
                <a:cubicBezTo>
                  <a:pt x="64" y="8"/>
                  <a:pt x="80" y="24"/>
                  <a:pt x="80" y="44"/>
                </a:cubicBezTo>
                <a:lnTo>
                  <a:pt x="80" y="84"/>
                </a:lnTo>
                <a:close/>
                <a:moveTo>
                  <a:pt x="44" y="28"/>
                </a:moveTo>
                <a:cubicBezTo>
                  <a:pt x="42" y="28"/>
                  <a:pt x="40" y="30"/>
                  <a:pt x="40" y="32"/>
                </a:cubicBezTo>
                <a:cubicBezTo>
                  <a:pt x="40" y="48"/>
                  <a:pt x="40" y="48"/>
                  <a:pt x="40" y="48"/>
                </a:cubicBezTo>
                <a:cubicBezTo>
                  <a:pt x="40" y="50"/>
                  <a:pt x="42" y="52"/>
                  <a:pt x="44" y="52"/>
                </a:cubicBezTo>
                <a:cubicBezTo>
                  <a:pt x="46" y="52"/>
                  <a:pt x="48" y="50"/>
                  <a:pt x="48" y="48"/>
                </a:cubicBezTo>
                <a:cubicBezTo>
                  <a:pt x="48" y="32"/>
                  <a:pt x="48" y="32"/>
                  <a:pt x="48" y="32"/>
                </a:cubicBezTo>
                <a:cubicBezTo>
                  <a:pt x="48" y="30"/>
                  <a:pt x="46" y="28"/>
                  <a:pt x="44" y="28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70000"/>
            </a:schemeClr>
          </a:solidFill>
          <a:ln>
            <a:noFill/>
          </a:ln>
        </p:spPr>
        <p:txBody>
          <a:bodyPr vert="horz" wrap="square" lIns="45835" tIns="22918" rIns="45835" bIns="22918" numCol="1" anchor="t" anchorCtr="0" compatLnSpc="1">
            <a:prstTxWarp prst="textNoShape">
              <a:avLst/>
            </a:prstTxWarp>
          </a:bodyPr>
          <a:lstStyle/>
          <a:p>
            <a:endParaRPr lang="en-US" sz="902">
              <a:solidFill>
                <a:schemeClr val="tx1"/>
              </a:solidFill>
            </a:endParaRPr>
          </a:p>
        </p:txBody>
      </p:sp>
      <p:sp>
        <p:nvSpPr>
          <p:cNvPr id="18" name="Текст 7"/>
          <p:cNvSpPr>
            <a:spLocks noGrp="1"/>
          </p:cNvSpPr>
          <p:nvPr>
            <p:ph type="body" sz="quarter" idx="43" hasCustomPrompt="1"/>
          </p:nvPr>
        </p:nvSpPr>
        <p:spPr>
          <a:xfrm rot="16200000">
            <a:off x="-117115" y="5147945"/>
            <a:ext cx="1092838" cy="16121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600" b="1" spc="0" baseline="0">
                <a:solidFill>
                  <a:schemeClr val="tx1">
                    <a:alpha val="2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DISCOVER</a:t>
            </a:r>
          </a:p>
        </p:txBody>
      </p:sp>
    </p:spTree>
    <p:extLst>
      <p:ext uri="{BB962C8B-B14F-4D97-AF65-F5344CB8AC3E}">
        <p14:creationId xmlns:p14="http://schemas.microsoft.com/office/powerpoint/2010/main" val="240046543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6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6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6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6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6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800"/>
                        <p:tgtEl>
                          <p:spTgt spid="13"/>
                        </p:tgtEl>
                      </p:cBhvr>
                    </p:animEffect>
                    <p:anim calcmode="lin" valueType="num">
                      <p:cBhvr>
                        <p:cTn dur="8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8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 build="p"/>
      <p:bldP spid="15" grpId="0" build="p"/>
    </p:bldLst>
  </p:timing>
  <p:hf sldNum="0"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meline_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Рисунок 13"/>
          <p:cNvSpPr>
            <a:spLocks noGrp="1"/>
          </p:cNvSpPr>
          <p:nvPr>
            <p:ph type="pic" sz="quarter" idx="10" hasCustomPrompt="1"/>
          </p:nvPr>
        </p:nvSpPr>
        <p:spPr>
          <a:xfrm>
            <a:off x="337015" y="541337"/>
            <a:ext cx="5760591" cy="5955827"/>
          </a:xfrm>
          <a:prstGeom prst="rect">
            <a:avLst/>
          </a:prstGeom>
          <a:solidFill>
            <a:schemeClr val="tx1">
              <a:alpha val="10000"/>
            </a:schemeClr>
          </a:solidFill>
        </p:spPr>
        <p:txBody>
          <a:bodyPr anchor="ctr"/>
          <a:lstStyle>
            <a:lvl1pPr marL="0" indent="0" algn="ctr">
              <a:buNone/>
              <a:defRPr sz="1003" baseline="0"/>
            </a:lvl1pPr>
          </a:lstStyle>
          <a:p>
            <a:r>
              <a:rPr lang="en-US" dirty="0"/>
              <a:t>Drop your image here</a:t>
            </a:r>
          </a:p>
        </p:txBody>
      </p:sp>
      <p:cxnSp>
        <p:nvCxnSpPr>
          <p:cNvPr id="9" name="Прямая соединительная линия 8"/>
          <p:cNvCxnSpPr/>
          <p:nvPr/>
        </p:nvCxnSpPr>
        <p:spPr>
          <a:xfrm>
            <a:off x="6097605" y="0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Текст 7"/>
          <p:cNvSpPr>
            <a:spLocks noGrp="1"/>
          </p:cNvSpPr>
          <p:nvPr>
            <p:ph type="body" sz="quarter" idx="39" hasCustomPrompt="1"/>
          </p:nvPr>
        </p:nvSpPr>
        <p:spPr>
          <a:xfrm>
            <a:off x="6425420" y="1587016"/>
            <a:ext cx="2550475" cy="1319472"/>
          </a:xfrm>
        </p:spPr>
        <p:txBody>
          <a:bodyPr anchor="b">
            <a:noAutofit/>
          </a:bodyPr>
          <a:lstStyle>
            <a:lvl1pPr algn="l">
              <a:lnSpc>
                <a:spcPct val="150000"/>
              </a:lnSpc>
              <a:defRPr sz="2133" b="1" baseline="0">
                <a:solidFill>
                  <a:schemeClr val="tx1"/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7" name="Текст 7"/>
          <p:cNvSpPr>
            <a:spLocks noGrp="1"/>
          </p:cNvSpPr>
          <p:nvPr>
            <p:ph type="body" sz="quarter" idx="38" hasCustomPrompt="1"/>
          </p:nvPr>
        </p:nvSpPr>
        <p:spPr>
          <a:xfrm>
            <a:off x="6425420" y="3068074"/>
            <a:ext cx="2550475" cy="1282118"/>
          </a:xfrm>
        </p:spPr>
        <p:txBody>
          <a:bodyPr>
            <a:normAutofit/>
          </a:bodyPr>
          <a:lstStyle>
            <a:lvl1pPr algn="l">
              <a:lnSpc>
                <a:spcPct val="150000"/>
              </a:lnSpc>
              <a:defRPr sz="1000" baseline="0">
                <a:solidFill>
                  <a:schemeClr val="tx1"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en-US" dirty="0"/>
              <a:t>Stars are created within galaxies from a reserve of cold gas that forms into giant molecular clouds. Some galaxies have been observed to form stars at an exceptional rate, known as a starburst. </a:t>
            </a:r>
          </a:p>
        </p:txBody>
      </p:sp>
      <p:sp>
        <p:nvSpPr>
          <p:cNvPr id="19" name="Текст 7"/>
          <p:cNvSpPr>
            <a:spLocks noGrp="1"/>
          </p:cNvSpPr>
          <p:nvPr>
            <p:ph type="body" sz="quarter" idx="40" hasCustomPrompt="1"/>
          </p:nvPr>
        </p:nvSpPr>
        <p:spPr>
          <a:xfrm>
            <a:off x="6410374" y="4703622"/>
            <a:ext cx="2550475" cy="934308"/>
          </a:xfrm>
        </p:spPr>
        <p:txBody>
          <a:bodyPr>
            <a:normAutofit/>
          </a:bodyPr>
          <a:lstStyle>
            <a:lvl1pPr algn="l">
              <a:lnSpc>
                <a:spcPct val="150000"/>
              </a:lnSpc>
              <a:defRPr sz="802" baseline="0">
                <a:solidFill>
                  <a:schemeClr val="tx1"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Should they continue to do so, however, they would consume their reserve of gas in a time frame lower than the lifespan of the galaxy</a:t>
            </a:r>
          </a:p>
        </p:txBody>
      </p:sp>
      <p:sp>
        <p:nvSpPr>
          <p:cNvPr id="11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136314" y="179388"/>
            <a:ext cx="708023" cy="361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802" b="1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Текст 7"/>
          <p:cNvSpPr>
            <a:spLocks noGrp="1"/>
          </p:cNvSpPr>
          <p:nvPr>
            <p:ph type="body" sz="quarter" idx="41" hasCustomPrompt="1"/>
          </p:nvPr>
        </p:nvSpPr>
        <p:spPr>
          <a:xfrm>
            <a:off x="9113520" y="179388"/>
            <a:ext cx="2022792" cy="361949"/>
          </a:xfrm>
        </p:spPr>
        <p:txBody>
          <a:bodyPr anchor="ctr">
            <a:normAutofit/>
          </a:bodyPr>
          <a:lstStyle>
            <a:lvl1pPr algn="r">
              <a:lnSpc>
                <a:spcPct val="150000"/>
              </a:lnSpc>
              <a:defRPr sz="802" b="1" spc="100" baseline="0">
                <a:solidFill>
                  <a:schemeClr val="tx1"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 err="1"/>
              <a:t>www.yourcompany.com</a:t>
            </a:r>
            <a:endParaRPr lang="en-US" dirty="0"/>
          </a:p>
        </p:txBody>
      </p:sp>
      <p:sp>
        <p:nvSpPr>
          <p:cNvPr id="14" name="Текст 7"/>
          <p:cNvSpPr>
            <a:spLocks noGrp="1"/>
          </p:cNvSpPr>
          <p:nvPr>
            <p:ph type="body" sz="quarter" idx="42" hasCustomPrompt="1"/>
          </p:nvPr>
        </p:nvSpPr>
        <p:spPr>
          <a:xfrm>
            <a:off x="337016" y="179388"/>
            <a:ext cx="1014264" cy="36194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1000" b="1" spc="300" baseline="0">
                <a:solidFill>
                  <a:schemeClr val="tx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EVA</a:t>
            </a:r>
          </a:p>
        </p:txBody>
      </p:sp>
    </p:spTree>
    <p:extLst>
      <p:ext uri="{BB962C8B-B14F-4D97-AF65-F5344CB8AC3E}">
        <p14:creationId xmlns:p14="http://schemas.microsoft.com/office/powerpoint/2010/main" val="411248822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8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8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8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6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6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6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6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6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6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uild="p"/>
      <p:bldP spid="17" grpId="0" build="p"/>
      <p:bldP spid="19" grpId="0" build="p"/>
    </p:bldLst>
  </p:timing>
  <p:hf sldNum="0"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meline_04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Рисунок 13"/>
          <p:cNvSpPr>
            <a:spLocks noGrp="1"/>
          </p:cNvSpPr>
          <p:nvPr>
            <p:ph type="pic" sz="quarter" idx="43" hasCustomPrompt="1"/>
          </p:nvPr>
        </p:nvSpPr>
        <p:spPr>
          <a:xfrm>
            <a:off x="6816726" y="1"/>
            <a:ext cx="5375274" cy="6869875"/>
          </a:xfrm>
          <a:prstGeom prst="rect">
            <a:avLst/>
          </a:prstGeom>
          <a:solidFill>
            <a:schemeClr val="tx1">
              <a:alpha val="10000"/>
            </a:schemeClr>
          </a:solidFill>
        </p:spPr>
        <p:txBody>
          <a:bodyPr anchor="ctr"/>
          <a:lstStyle>
            <a:lvl1pPr marL="0" indent="0" algn="ctr">
              <a:buNone/>
              <a:defRPr sz="1003" baseline="0"/>
            </a:lvl1pPr>
          </a:lstStyle>
          <a:p>
            <a:r>
              <a:rPr lang="en-US" dirty="0"/>
              <a:t>Drop your image here</a:t>
            </a:r>
          </a:p>
        </p:txBody>
      </p:sp>
      <p:cxnSp>
        <p:nvCxnSpPr>
          <p:cNvPr id="12" name="Прямая соединительная линия 15"/>
          <p:cNvCxnSpPr/>
          <p:nvPr/>
        </p:nvCxnSpPr>
        <p:spPr>
          <a:xfrm>
            <a:off x="3220609" y="509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единительная линия 12"/>
          <p:cNvCxnSpPr/>
          <p:nvPr/>
        </p:nvCxnSpPr>
        <p:spPr>
          <a:xfrm>
            <a:off x="6097605" y="0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Текст 7"/>
          <p:cNvSpPr>
            <a:spLocks noGrp="1"/>
          </p:cNvSpPr>
          <p:nvPr>
            <p:ph type="body" sz="quarter" idx="39" hasCustomPrompt="1"/>
          </p:nvPr>
        </p:nvSpPr>
        <p:spPr>
          <a:xfrm>
            <a:off x="1064550" y="1587016"/>
            <a:ext cx="2550475" cy="1319472"/>
          </a:xfrm>
        </p:spPr>
        <p:txBody>
          <a:bodyPr anchor="b">
            <a:noAutofit/>
          </a:bodyPr>
          <a:lstStyle>
            <a:lvl1pPr algn="l">
              <a:lnSpc>
                <a:spcPct val="150000"/>
              </a:lnSpc>
              <a:defRPr sz="2133" b="1" baseline="0">
                <a:solidFill>
                  <a:schemeClr val="tx1"/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6" name="Текст 7"/>
          <p:cNvSpPr>
            <a:spLocks noGrp="1"/>
          </p:cNvSpPr>
          <p:nvPr>
            <p:ph type="body" sz="quarter" idx="38" hasCustomPrompt="1"/>
          </p:nvPr>
        </p:nvSpPr>
        <p:spPr>
          <a:xfrm>
            <a:off x="1064550" y="3068073"/>
            <a:ext cx="2550475" cy="1614061"/>
          </a:xfrm>
        </p:spPr>
        <p:txBody>
          <a:bodyPr>
            <a:normAutofit/>
          </a:bodyPr>
          <a:lstStyle>
            <a:lvl1pPr algn="l">
              <a:lnSpc>
                <a:spcPct val="150000"/>
              </a:lnSpc>
              <a:defRPr sz="1000" baseline="0">
                <a:solidFill>
                  <a:schemeClr val="tx1"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en-US" dirty="0"/>
              <a:t>Stars are created within galaxies from a reserve of cold gas that forms into giant molecular clouds</a:t>
            </a:r>
          </a:p>
        </p:txBody>
      </p:sp>
      <p:sp>
        <p:nvSpPr>
          <p:cNvPr id="19" name="Текст 7"/>
          <p:cNvSpPr>
            <a:spLocks noGrp="1"/>
          </p:cNvSpPr>
          <p:nvPr>
            <p:ph type="body" sz="quarter" idx="40" hasCustomPrompt="1"/>
          </p:nvPr>
        </p:nvSpPr>
        <p:spPr>
          <a:xfrm>
            <a:off x="1059133" y="4917474"/>
            <a:ext cx="2550475" cy="867271"/>
          </a:xfrm>
        </p:spPr>
        <p:txBody>
          <a:bodyPr>
            <a:normAutofit/>
          </a:bodyPr>
          <a:lstStyle>
            <a:lvl1pPr algn="l">
              <a:lnSpc>
                <a:spcPct val="150000"/>
              </a:lnSpc>
              <a:defRPr sz="802" baseline="0">
                <a:solidFill>
                  <a:schemeClr val="tx1"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Should they continue to do so, however, they would consume their reserve of gas in a time frame lower than the lifespan of the galaxy</a:t>
            </a:r>
          </a:p>
        </p:txBody>
      </p:sp>
      <p:sp>
        <p:nvSpPr>
          <p:cNvPr id="17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136314" y="179388"/>
            <a:ext cx="708023" cy="361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802" b="1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Текст 7"/>
          <p:cNvSpPr>
            <a:spLocks noGrp="1"/>
          </p:cNvSpPr>
          <p:nvPr>
            <p:ph type="body" sz="quarter" idx="41" hasCustomPrompt="1"/>
          </p:nvPr>
        </p:nvSpPr>
        <p:spPr>
          <a:xfrm>
            <a:off x="9113520" y="179388"/>
            <a:ext cx="2022792" cy="361949"/>
          </a:xfrm>
        </p:spPr>
        <p:txBody>
          <a:bodyPr anchor="ctr">
            <a:normAutofit/>
          </a:bodyPr>
          <a:lstStyle>
            <a:lvl1pPr algn="r">
              <a:lnSpc>
                <a:spcPct val="150000"/>
              </a:lnSpc>
              <a:defRPr sz="802" b="1" spc="100" baseline="0">
                <a:solidFill>
                  <a:schemeClr val="tx1"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 err="1"/>
              <a:t>www.yourcompany.com</a:t>
            </a:r>
            <a:endParaRPr lang="en-US" dirty="0"/>
          </a:p>
        </p:txBody>
      </p:sp>
      <p:sp>
        <p:nvSpPr>
          <p:cNvPr id="21" name="Текст 7"/>
          <p:cNvSpPr>
            <a:spLocks noGrp="1"/>
          </p:cNvSpPr>
          <p:nvPr>
            <p:ph type="body" sz="quarter" idx="42" hasCustomPrompt="1"/>
          </p:nvPr>
        </p:nvSpPr>
        <p:spPr>
          <a:xfrm>
            <a:off x="337016" y="179388"/>
            <a:ext cx="1014264" cy="36194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1000" b="1" spc="300" baseline="0">
                <a:solidFill>
                  <a:schemeClr val="tx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EVA</a:t>
            </a:r>
          </a:p>
        </p:txBody>
      </p:sp>
      <p:sp>
        <p:nvSpPr>
          <p:cNvPr id="11" name="Заголовок 17"/>
          <p:cNvSpPr>
            <a:spLocks noGrp="1"/>
          </p:cNvSpPr>
          <p:nvPr>
            <p:ph type="title"/>
          </p:nvPr>
        </p:nvSpPr>
        <p:spPr>
          <a:xfrm>
            <a:off x="5375426" y="-1"/>
            <a:ext cx="1449215" cy="6857999"/>
          </a:xfrm>
          <a:prstGeom prst="rect">
            <a:avLst/>
          </a:prstGeom>
        </p:spPr>
        <p:txBody>
          <a:bodyPr vert="vert270" lIns="91440" tIns="45720" rIns="0" bIns="45720" rtlCol="0" anchor="ctr">
            <a:normAutofit/>
          </a:bodyPr>
          <a:lstStyle>
            <a:lvl1pPr algn="ctr">
              <a:defRPr sz="766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Текст 7"/>
          <p:cNvSpPr>
            <a:spLocks noGrp="1"/>
          </p:cNvSpPr>
          <p:nvPr>
            <p:ph type="body" sz="quarter" idx="44" hasCustomPrompt="1"/>
          </p:nvPr>
        </p:nvSpPr>
        <p:spPr>
          <a:xfrm rot="16200000">
            <a:off x="-117115" y="5147945"/>
            <a:ext cx="1092838" cy="16121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600" b="1" spc="0" baseline="0">
                <a:solidFill>
                  <a:schemeClr val="tx1">
                    <a:alpha val="2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DISCOVER</a:t>
            </a:r>
          </a:p>
        </p:txBody>
      </p:sp>
      <p:cxnSp>
        <p:nvCxnSpPr>
          <p:cNvPr id="24" name="Прямая соединительная линия 17"/>
          <p:cNvCxnSpPr/>
          <p:nvPr/>
        </p:nvCxnSpPr>
        <p:spPr>
          <a:xfrm flipH="1">
            <a:off x="3220608" y="1"/>
            <a:ext cx="1" cy="53666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54837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6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6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6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6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6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4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4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  <p:bldP spid="16" grpId="0" build="p"/>
      <p:bldP spid="19" grpId="0" build="p"/>
    </p:bldLst>
  </p:timing>
  <p:hf sldNum="0"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meline_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Прямоугольник 36"/>
          <p:cNvSpPr/>
          <p:nvPr/>
        </p:nvSpPr>
        <p:spPr>
          <a:xfrm>
            <a:off x="4666269" y="0"/>
            <a:ext cx="7525731" cy="6857999"/>
          </a:xfrm>
          <a:prstGeom prst="rect">
            <a:avLst/>
          </a:prstGeom>
          <a:solidFill>
            <a:schemeClr val="tx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2"/>
          </a:p>
        </p:txBody>
      </p:sp>
      <p:cxnSp>
        <p:nvCxnSpPr>
          <p:cNvPr id="13" name="Прямая соединительная линия 15"/>
          <p:cNvCxnSpPr/>
          <p:nvPr/>
        </p:nvCxnSpPr>
        <p:spPr>
          <a:xfrm>
            <a:off x="3220609" y="509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единительная линия 12"/>
          <p:cNvCxnSpPr/>
          <p:nvPr/>
        </p:nvCxnSpPr>
        <p:spPr>
          <a:xfrm>
            <a:off x="6097605" y="0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16"/>
          <p:cNvCxnSpPr/>
          <p:nvPr/>
        </p:nvCxnSpPr>
        <p:spPr>
          <a:xfrm>
            <a:off x="6096000" y="2345425"/>
            <a:ext cx="0" cy="36132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Текст 7"/>
          <p:cNvSpPr>
            <a:spLocks noGrp="1"/>
          </p:cNvSpPr>
          <p:nvPr>
            <p:ph type="body" sz="quarter" idx="39" hasCustomPrompt="1"/>
          </p:nvPr>
        </p:nvSpPr>
        <p:spPr>
          <a:xfrm>
            <a:off x="1071220" y="710526"/>
            <a:ext cx="3595050" cy="910265"/>
          </a:xfrm>
        </p:spPr>
        <p:txBody>
          <a:bodyPr anchor="b">
            <a:noAutofit/>
          </a:bodyPr>
          <a:lstStyle>
            <a:lvl1pPr algn="l">
              <a:lnSpc>
                <a:spcPct val="150000"/>
              </a:lnSpc>
              <a:defRPr sz="2133" b="1" baseline="0">
                <a:solidFill>
                  <a:schemeClr val="tx1"/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5" name="Текст 7"/>
          <p:cNvSpPr>
            <a:spLocks noGrp="1"/>
          </p:cNvSpPr>
          <p:nvPr>
            <p:ph type="body" sz="quarter" idx="38" hasCustomPrompt="1"/>
          </p:nvPr>
        </p:nvSpPr>
        <p:spPr>
          <a:xfrm>
            <a:off x="1071220" y="1804237"/>
            <a:ext cx="3595050" cy="1444501"/>
          </a:xfrm>
        </p:spPr>
        <p:txBody>
          <a:bodyPr>
            <a:normAutofit/>
          </a:bodyPr>
          <a:lstStyle>
            <a:lvl1pPr algn="l">
              <a:lnSpc>
                <a:spcPct val="150000"/>
              </a:lnSpc>
              <a:defRPr sz="1000" baseline="0">
                <a:solidFill>
                  <a:schemeClr val="tx1"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en-US" dirty="0"/>
              <a:t>Stars are created within galaxies from a reserve of cold gas that forms into giant molecular clouds. Some galaxies have been observed to form stars at an exceptional rate, known as a starburst. Should they continue to do so, however, they would consume their reserve of gas in a time frame lower than the lifespan of the galaxy. </a:t>
            </a:r>
          </a:p>
        </p:txBody>
      </p:sp>
      <p:sp>
        <p:nvSpPr>
          <p:cNvPr id="16" name="Текст 7"/>
          <p:cNvSpPr>
            <a:spLocks noGrp="1"/>
          </p:cNvSpPr>
          <p:nvPr>
            <p:ph type="body" sz="quarter" idx="40" hasCustomPrompt="1"/>
          </p:nvPr>
        </p:nvSpPr>
        <p:spPr>
          <a:xfrm>
            <a:off x="1065804" y="3417926"/>
            <a:ext cx="1111354" cy="2538355"/>
          </a:xfrm>
        </p:spPr>
        <p:txBody>
          <a:bodyPr>
            <a:normAutofit/>
          </a:bodyPr>
          <a:lstStyle>
            <a:lvl1pPr algn="l">
              <a:lnSpc>
                <a:spcPct val="200000"/>
              </a:lnSpc>
              <a:defRPr sz="802" baseline="0">
                <a:solidFill>
                  <a:schemeClr val="tx1"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de-DE" dirty="0"/>
              <a:t>10.00 AM</a:t>
            </a:r>
          </a:p>
          <a:p>
            <a:r>
              <a:rPr lang="de-DE" dirty="0"/>
              <a:t>10.10 AM – 10.30 AM</a:t>
            </a:r>
          </a:p>
          <a:p>
            <a:r>
              <a:rPr lang="de-DE" dirty="0"/>
              <a:t>10.30 AM – 12.30 PM</a:t>
            </a:r>
          </a:p>
          <a:p>
            <a:r>
              <a:rPr lang="de-DE" dirty="0"/>
              <a:t>12.30 PM – 13.00 PM</a:t>
            </a:r>
          </a:p>
          <a:p>
            <a:r>
              <a:rPr lang="de-DE" dirty="0"/>
              <a:t>13.00 PM – 15.10 PM</a:t>
            </a:r>
          </a:p>
          <a:p>
            <a:r>
              <a:rPr lang="de-DE" dirty="0"/>
              <a:t>15.10 PM – 16.00 PM</a:t>
            </a:r>
          </a:p>
          <a:p>
            <a:r>
              <a:rPr lang="de-DE" dirty="0"/>
              <a:t>16.00 PM – 17.00 PM</a:t>
            </a:r>
          </a:p>
          <a:p>
            <a:r>
              <a:rPr lang="de-DE" dirty="0"/>
              <a:t>17.00 PM – 17.30 PM</a:t>
            </a:r>
          </a:p>
          <a:p>
            <a:endParaRPr lang="en-US" dirty="0"/>
          </a:p>
        </p:txBody>
      </p:sp>
      <p:sp>
        <p:nvSpPr>
          <p:cNvPr id="17" name="Текст 7"/>
          <p:cNvSpPr>
            <a:spLocks noGrp="1"/>
          </p:cNvSpPr>
          <p:nvPr>
            <p:ph type="body" sz="quarter" idx="41" hasCustomPrompt="1"/>
          </p:nvPr>
        </p:nvSpPr>
        <p:spPr>
          <a:xfrm>
            <a:off x="2505348" y="3429001"/>
            <a:ext cx="2160922" cy="2538355"/>
          </a:xfrm>
        </p:spPr>
        <p:txBody>
          <a:bodyPr>
            <a:normAutofit/>
          </a:bodyPr>
          <a:lstStyle>
            <a:lvl1pPr algn="l">
              <a:lnSpc>
                <a:spcPct val="200000"/>
              </a:lnSpc>
              <a:defRPr sz="802" baseline="0">
                <a:solidFill>
                  <a:schemeClr val="tx1"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de-DE" dirty="0"/>
              <a:t>Start</a:t>
            </a:r>
          </a:p>
          <a:p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product</a:t>
            </a:r>
            <a:endParaRPr lang="de-DE" dirty="0"/>
          </a:p>
          <a:p>
            <a:r>
              <a:rPr lang="de-DE" dirty="0"/>
              <a:t>Features</a:t>
            </a:r>
          </a:p>
          <a:p>
            <a:r>
              <a:rPr lang="de-DE" dirty="0"/>
              <a:t>Coffee break</a:t>
            </a:r>
          </a:p>
          <a:p>
            <a:r>
              <a:rPr lang="de-DE" dirty="0"/>
              <a:t>Technologies</a:t>
            </a:r>
          </a:p>
          <a:p>
            <a:r>
              <a:rPr lang="de-DE" dirty="0"/>
              <a:t>Integration </a:t>
            </a:r>
          </a:p>
          <a:p>
            <a:r>
              <a:rPr lang="de-DE" dirty="0"/>
              <a:t>Coffee break</a:t>
            </a:r>
          </a:p>
          <a:p>
            <a:r>
              <a:rPr lang="de-DE" dirty="0" err="1"/>
              <a:t>Questions</a:t>
            </a:r>
            <a:endParaRPr lang="de-DE" dirty="0"/>
          </a:p>
        </p:txBody>
      </p:sp>
      <p:sp>
        <p:nvSpPr>
          <p:cNvPr id="12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136314" y="179388"/>
            <a:ext cx="708023" cy="361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802" b="1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Текст 7"/>
          <p:cNvSpPr>
            <a:spLocks noGrp="1"/>
          </p:cNvSpPr>
          <p:nvPr>
            <p:ph type="body" sz="quarter" idx="42" hasCustomPrompt="1"/>
          </p:nvPr>
        </p:nvSpPr>
        <p:spPr>
          <a:xfrm>
            <a:off x="9113520" y="179388"/>
            <a:ext cx="2022792" cy="361949"/>
          </a:xfrm>
        </p:spPr>
        <p:txBody>
          <a:bodyPr anchor="ctr">
            <a:normAutofit/>
          </a:bodyPr>
          <a:lstStyle>
            <a:lvl1pPr algn="r">
              <a:lnSpc>
                <a:spcPct val="150000"/>
              </a:lnSpc>
              <a:defRPr sz="802" b="1" spc="100" baseline="0">
                <a:solidFill>
                  <a:schemeClr val="tx1"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 err="1"/>
              <a:t>www.yourcompany.com</a:t>
            </a:r>
            <a:endParaRPr lang="en-US" dirty="0"/>
          </a:p>
        </p:txBody>
      </p:sp>
      <p:sp>
        <p:nvSpPr>
          <p:cNvPr id="21" name="Текст 7"/>
          <p:cNvSpPr>
            <a:spLocks noGrp="1"/>
          </p:cNvSpPr>
          <p:nvPr>
            <p:ph type="body" sz="quarter" idx="43" hasCustomPrompt="1"/>
          </p:nvPr>
        </p:nvSpPr>
        <p:spPr>
          <a:xfrm>
            <a:off x="337016" y="179388"/>
            <a:ext cx="1014264" cy="36194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1000" b="1" spc="300" baseline="0">
                <a:solidFill>
                  <a:schemeClr val="tx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EVA</a:t>
            </a:r>
          </a:p>
        </p:txBody>
      </p:sp>
      <p:sp>
        <p:nvSpPr>
          <p:cNvPr id="29" name="Рисунок 13"/>
          <p:cNvSpPr>
            <a:spLocks noGrp="1"/>
          </p:cNvSpPr>
          <p:nvPr>
            <p:ph type="pic" sz="quarter" idx="10" hasCustomPrompt="1"/>
          </p:nvPr>
        </p:nvSpPr>
        <p:spPr>
          <a:xfrm>
            <a:off x="7536393" y="1804479"/>
            <a:ext cx="3197349" cy="3429230"/>
          </a:xfrm>
          <a:prstGeom prst="rect">
            <a:avLst/>
          </a:prstGeom>
          <a:solidFill>
            <a:schemeClr val="tx1">
              <a:alpha val="10000"/>
            </a:schemeClr>
          </a:solidFill>
        </p:spPr>
        <p:txBody>
          <a:bodyPr anchor="ctr"/>
          <a:lstStyle>
            <a:lvl1pPr marL="0" indent="0" algn="ctr">
              <a:buNone/>
              <a:defRPr sz="1003" baseline="0"/>
            </a:lvl1pPr>
          </a:lstStyle>
          <a:p>
            <a:r>
              <a:rPr lang="en-US" dirty="0"/>
              <a:t>Drop your image here</a:t>
            </a:r>
          </a:p>
        </p:txBody>
      </p:sp>
      <p:sp>
        <p:nvSpPr>
          <p:cNvPr id="18" name="Freeform 13"/>
          <p:cNvSpPr>
            <a:spLocks noEditPoints="1"/>
          </p:cNvSpPr>
          <p:nvPr/>
        </p:nvSpPr>
        <p:spPr bwMode="auto">
          <a:xfrm>
            <a:off x="364765" y="6179530"/>
            <a:ext cx="133472" cy="180662"/>
          </a:xfrm>
          <a:custGeom>
            <a:avLst/>
            <a:gdLst>
              <a:gd name="T0" fmla="*/ 44 w 88"/>
              <a:gd name="T1" fmla="*/ 0 h 128"/>
              <a:gd name="T2" fmla="*/ 0 w 88"/>
              <a:gd name="T3" fmla="*/ 44 h 128"/>
              <a:gd name="T4" fmla="*/ 0 w 88"/>
              <a:gd name="T5" fmla="*/ 84 h 128"/>
              <a:gd name="T6" fmla="*/ 44 w 88"/>
              <a:gd name="T7" fmla="*/ 128 h 128"/>
              <a:gd name="T8" fmla="*/ 88 w 88"/>
              <a:gd name="T9" fmla="*/ 84 h 128"/>
              <a:gd name="T10" fmla="*/ 88 w 88"/>
              <a:gd name="T11" fmla="*/ 44 h 128"/>
              <a:gd name="T12" fmla="*/ 44 w 88"/>
              <a:gd name="T13" fmla="*/ 0 h 128"/>
              <a:gd name="T14" fmla="*/ 80 w 88"/>
              <a:gd name="T15" fmla="*/ 84 h 128"/>
              <a:gd name="T16" fmla="*/ 44 w 88"/>
              <a:gd name="T17" fmla="*/ 120 h 128"/>
              <a:gd name="T18" fmla="*/ 8 w 88"/>
              <a:gd name="T19" fmla="*/ 84 h 128"/>
              <a:gd name="T20" fmla="*/ 8 w 88"/>
              <a:gd name="T21" fmla="*/ 44 h 128"/>
              <a:gd name="T22" fmla="*/ 44 w 88"/>
              <a:gd name="T23" fmla="*/ 8 h 128"/>
              <a:gd name="T24" fmla="*/ 80 w 88"/>
              <a:gd name="T25" fmla="*/ 44 h 128"/>
              <a:gd name="T26" fmla="*/ 80 w 88"/>
              <a:gd name="T27" fmla="*/ 84 h 128"/>
              <a:gd name="T28" fmla="*/ 44 w 88"/>
              <a:gd name="T29" fmla="*/ 28 h 128"/>
              <a:gd name="T30" fmla="*/ 40 w 88"/>
              <a:gd name="T31" fmla="*/ 32 h 128"/>
              <a:gd name="T32" fmla="*/ 40 w 88"/>
              <a:gd name="T33" fmla="*/ 48 h 128"/>
              <a:gd name="T34" fmla="*/ 44 w 88"/>
              <a:gd name="T35" fmla="*/ 52 h 128"/>
              <a:gd name="T36" fmla="*/ 48 w 88"/>
              <a:gd name="T37" fmla="*/ 48 h 128"/>
              <a:gd name="T38" fmla="*/ 48 w 88"/>
              <a:gd name="T39" fmla="*/ 32 h 128"/>
              <a:gd name="T40" fmla="*/ 44 w 88"/>
              <a:gd name="T41" fmla="*/ 28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88" h="128">
                <a:moveTo>
                  <a:pt x="44" y="0"/>
                </a:moveTo>
                <a:cubicBezTo>
                  <a:pt x="20" y="0"/>
                  <a:pt x="0" y="20"/>
                  <a:pt x="0" y="44"/>
                </a:cubicBezTo>
                <a:cubicBezTo>
                  <a:pt x="0" y="84"/>
                  <a:pt x="0" y="84"/>
                  <a:pt x="0" y="84"/>
                </a:cubicBezTo>
                <a:cubicBezTo>
                  <a:pt x="0" y="108"/>
                  <a:pt x="20" y="128"/>
                  <a:pt x="44" y="128"/>
                </a:cubicBezTo>
                <a:cubicBezTo>
                  <a:pt x="68" y="128"/>
                  <a:pt x="88" y="108"/>
                  <a:pt x="88" y="84"/>
                </a:cubicBezTo>
                <a:cubicBezTo>
                  <a:pt x="88" y="44"/>
                  <a:pt x="88" y="44"/>
                  <a:pt x="88" y="44"/>
                </a:cubicBezTo>
                <a:cubicBezTo>
                  <a:pt x="88" y="20"/>
                  <a:pt x="68" y="0"/>
                  <a:pt x="44" y="0"/>
                </a:cubicBezTo>
                <a:close/>
                <a:moveTo>
                  <a:pt x="80" y="84"/>
                </a:moveTo>
                <a:cubicBezTo>
                  <a:pt x="80" y="104"/>
                  <a:pt x="64" y="120"/>
                  <a:pt x="44" y="120"/>
                </a:cubicBezTo>
                <a:cubicBezTo>
                  <a:pt x="24" y="120"/>
                  <a:pt x="8" y="104"/>
                  <a:pt x="8" y="84"/>
                </a:cubicBezTo>
                <a:cubicBezTo>
                  <a:pt x="8" y="44"/>
                  <a:pt x="8" y="44"/>
                  <a:pt x="8" y="44"/>
                </a:cubicBezTo>
                <a:cubicBezTo>
                  <a:pt x="8" y="24"/>
                  <a:pt x="24" y="8"/>
                  <a:pt x="44" y="8"/>
                </a:cubicBezTo>
                <a:cubicBezTo>
                  <a:pt x="64" y="8"/>
                  <a:pt x="80" y="24"/>
                  <a:pt x="80" y="44"/>
                </a:cubicBezTo>
                <a:lnTo>
                  <a:pt x="80" y="84"/>
                </a:lnTo>
                <a:close/>
                <a:moveTo>
                  <a:pt x="44" y="28"/>
                </a:moveTo>
                <a:cubicBezTo>
                  <a:pt x="42" y="28"/>
                  <a:pt x="40" y="30"/>
                  <a:pt x="40" y="32"/>
                </a:cubicBezTo>
                <a:cubicBezTo>
                  <a:pt x="40" y="48"/>
                  <a:pt x="40" y="48"/>
                  <a:pt x="40" y="48"/>
                </a:cubicBezTo>
                <a:cubicBezTo>
                  <a:pt x="40" y="50"/>
                  <a:pt x="42" y="52"/>
                  <a:pt x="44" y="52"/>
                </a:cubicBezTo>
                <a:cubicBezTo>
                  <a:pt x="46" y="52"/>
                  <a:pt x="48" y="50"/>
                  <a:pt x="48" y="48"/>
                </a:cubicBezTo>
                <a:cubicBezTo>
                  <a:pt x="48" y="32"/>
                  <a:pt x="48" y="32"/>
                  <a:pt x="48" y="32"/>
                </a:cubicBezTo>
                <a:cubicBezTo>
                  <a:pt x="48" y="30"/>
                  <a:pt x="46" y="28"/>
                  <a:pt x="44" y="28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70000"/>
            </a:schemeClr>
          </a:solidFill>
          <a:ln>
            <a:noFill/>
          </a:ln>
        </p:spPr>
        <p:txBody>
          <a:bodyPr vert="horz" wrap="square" lIns="45835" tIns="22918" rIns="45835" bIns="22918" numCol="1" anchor="t" anchorCtr="0" compatLnSpc="1">
            <a:prstTxWarp prst="textNoShape">
              <a:avLst/>
            </a:prstTxWarp>
          </a:bodyPr>
          <a:lstStyle/>
          <a:p>
            <a:endParaRPr lang="en-US" sz="902">
              <a:solidFill>
                <a:schemeClr val="tx1"/>
              </a:solidFill>
            </a:endParaRPr>
          </a:p>
        </p:txBody>
      </p:sp>
      <p:sp>
        <p:nvSpPr>
          <p:cNvPr id="20" name="Текст 7"/>
          <p:cNvSpPr>
            <a:spLocks noGrp="1"/>
          </p:cNvSpPr>
          <p:nvPr>
            <p:ph type="body" sz="quarter" idx="44" hasCustomPrompt="1"/>
          </p:nvPr>
        </p:nvSpPr>
        <p:spPr>
          <a:xfrm rot="16200000">
            <a:off x="-117115" y="5147945"/>
            <a:ext cx="1092838" cy="16121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600" b="1" spc="0" baseline="0">
                <a:solidFill>
                  <a:schemeClr val="tx1">
                    <a:alpha val="2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DISCOVER</a:t>
            </a:r>
          </a:p>
        </p:txBody>
      </p:sp>
      <p:cxnSp>
        <p:nvCxnSpPr>
          <p:cNvPr id="25" name="Прямая соединительная линия 17"/>
          <p:cNvCxnSpPr/>
          <p:nvPr/>
        </p:nvCxnSpPr>
        <p:spPr>
          <a:xfrm flipH="1">
            <a:off x="3220608" y="1"/>
            <a:ext cx="1" cy="53666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109199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4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4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4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  <p:hf sldNum="0"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meline_09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Прямая соединительная линия 20"/>
          <p:cNvCxnSpPr/>
          <p:nvPr/>
        </p:nvCxnSpPr>
        <p:spPr>
          <a:xfrm flipH="1">
            <a:off x="3204135" y="5041539"/>
            <a:ext cx="14016" cy="181697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/>
          <p:cNvCxnSpPr/>
          <p:nvPr/>
        </p:nvCxnSpPr>
        <p:spPr>
          <a:xfrm>
            <a:off x="8985155" y="6316811"/>
            <a:ext cx="0" cy="505376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единительная линия 13"/>
          <p:cNvCxnSpPr/>
          <p:nvPr/>
        </p:nvCxnSpPr>
        <p:spPr>
          <a:xfrm>
            <a:off x="6097605" y="2165560"/>
            <a:ext cx="0" cy="4692441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единительная линия 14"/>
          <p:cNvCxnSpPr/>
          <p:nvPr/>
        </p:nvCxnSpPr>
        <p:spPr>
          <a:xfrm>
            <a:off x="6096000" y="1829492"/>
            <a:ext cx="0" cy="36132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Текст 7"/>
          <p:cNvSpPr>
            <a:spLocks noGrp="1"/>
          </p:cNvSpPr>
          <p:nvPr>
            <p:ph type="body" sz="quarter" idx="38" hasCustomPrompt="1"/>
          </p:nvPr>
        </p:nvSpPr>
        <p:spPr>
          <a:xfrm>
            <a:off x="6816576" y="2255790"/>
            <a:ext cx="4322647" cy="2526883"/>
          </a:xfrm>
        </p:spPr>
        <p:txBody>
          <a:bodyPr>
            <a:normAutofit/>
          </a:bodyPr>
          <a:lstStyle>
            <a:lvl1pPr algn="l">
              <a:lnSpc>
                <a:spcPct val="150000"/>
              </a:lnSpc>
              <a:defRPr sz="1000" baseline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en-US" dirty="0"/>
              <a:t>Stars are created within galaxies from a reserve of cold gas that forms into giant molecular clouds. Some galaxies have been observed to form stars at an exceptional rate, known as a starburst. Should they continue to do so, however, they would consume their reserve of gas in a time frame lower than the lifespan of the galaxy. Stars are created within galaxies from a reserve of cold gas that forms into giant molecular clouds. </a:t>
            </a:r>
          </a:p>
        </p:txBody>
      </p:sp>
      <p:sp>
        <p:nvSpPr>
          <p:cNvPr id="19" name="Текст 7"/>
          <p:cNvSpPr>
            <a:spLocks noGrp="1"/>
          </p:cNvSpPr>
          <p:nvPr>
            <p:ph type="body" sz="quarter" idx="39" hasCustomPrompt="1"/>
          </p:nvPr>
        </p:nvSpPr>
        <p:spPr>
          <a:xfrm>
            <a:off x="1055988" y="907792"/>
            <a:ext cx="4319438" cy="2882137"/>
          </a:xfrm>
        </p:spPr>
        <p:txBody>
          <a:bodyPr anchor="b">
            <a:normAutofit/>
          </a:bodyPr>
          <a:lstStyle>
            <a:lvl1pPr algn="ctr">
              <a:lnSpc>
                <a:spcPct val="150000"/>
              </a:lnSpc>
              <a:defRPr sz="1600" b="1" baseline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Stars are created within galaxies from a reserve of cold gas that forms into giant molecular clouds.</a:t>
            </a:r>
          </a:p>
        </p:txBody>
      </p:sp>
      <p:sp>
        <p:nvSpPr>
          <p:cNvPr id="20" name="Текст 7"/>
          <p:cNvSpPr>
            <a:spLocks noGrp="1"/>
          </p:cNvSpPr>
          <p:nvPr>
            <p:ph type="body" sz="quarter" idx="40" hasCustomPrompt="1"/>
          </p:nvPr>
        </p:nvSpPr>
        <p:spPr>
          <a:xfrm>
            <a:off x="1059273" y="4160803"/>
            <a:ext cx="4315496" cy="902515"/>
          </a:xfrm>
        </p:spPr>
        <p:txBody>
          <a:bodyPr>
            <a:normAutofit/>
          </a:bodyPr>
          <a:lstStyle>
            <a:lvl1pPr algn="ctr">
              <a:lnSpc>
                <a:spcPct val="150000"/>
              </a:lnSpc>
              <a:defRPr sz="802" baseline="0">
                <a:solidFill>
                  <a:schemeClr val="tx1">
                    <a:lumMod val="95000"/>
                    <a:lumOff val="5000"/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en-US" dirty="0"/>
              <a:t>Should they continue to do so, however, they would consume their reserve of gas in a time frame lower than the lifespan of the galaxy. Stars are created within galaxies from a reserve of cold gas that forms into giant molecular clouds. </a:t>
            </a:r>
          </a:p>
        </p:txBody>
      </p:sp>
      <p:sp>
        <p:nvSpPr>
          <p:cNvPr id="22" name="Текст 7"/>
          <p:cNvSpPr>
            <a:spLocks noGrp="1"/>
          </p:cNvSpPr>
          <p:nvPr>
            <p:ph type="body" sz="quarter" idx="41" hasCustomPrompt="1"/>
          </p:nvPr>
        </p:nvSpPr>
        <p:spPr>
          <a:xfrm>
            <a:off x="6818180" y="1713801"/>
            <a:ext cx="4321042" cy="541986"/>
          </a:xfrm>
        </p:spPr>
        <p:txBody>
          <a:bodyPr>
            <a:normAutofit/>
          </a:bodyPr>
          <a:lstStyle>
            <a:lvl1pPr algn="l">
              <a:lnSpc>
                <a:spcPct val="150000"/>
              </a:lnSpc>
              <a:defRPr sz="2133" b="1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4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136314" y="179388"/>
            <a:ext cx="708023" cy="361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802" b="1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7" name="Текст 7"/>
          <p:cNvSpPr>
            <a:spLocks noGrp="1"/>
          </p:cNvSpPr>
          <p:nvPr>
            <p:ph type="body" sz="quarter" idx="46" hasCustomPrompt="1"/>
          </p:nvPr>
        </p:nvSpPr>
        <p:spPr>
          <a:xfrm>
            <a:off x="9113520" y="179388"/>
            <a:ext cx="2022792" cy="361949"/>
          </a:xfrm>
        </p:spPr>
        <p:txBody>
          <a:bodyPr anchor="ctr">
            <a:normAutofit/>
          </a:bodyPr>
          <a:lstStyle>
            <a:lvl1pPr algn="r">
              <a:lnSpc>
                <a:spcPct val="150000"/>
              </a:lnSpc>
              <a:defRPr sz="802" b="1" spc="100" baseline="0">
                <a:solidFill>
                  <a:schemeClr val="tx1"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 err="1"/>
              <a:t>www.yourcompany.com</a:t>
            </a:r>
            <a:endParaRPr lang="en-US" dirty="0"/>
          </a:p>
        </p:txBody>
      </p:sp>
      <p:sp>
        <p:nvSpPr>
          <p:cNvPr id="28" name="Текст 7"/>
          <p:cNvSpPr>
            <a:spLocks noGrp="1"/>
          </p:cNvSpPr>
          <p:nvPr>
            <p:ph type="body" sz="quarter" idx="47" hasCustomPrompt="1"/>
          </p:nvPr>
        </p:nvSpPr>
        <p:spPr>
          <a:xfrm>
            <a:off x="337016" y="179388"/>
            <a:ext cx="1014264" cy="36194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1000" b="1" spc="300" baseline="0">
                <a:solidFill>
                  <a:schemeClr val="tx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EVA</a:t>
            </a:r>
          </a:p>
        </p:txBody>
      </p:sp>
      <p:sp>
        <p:nvSpPr>
          <p:cNvPr id="23" name="Freeform 13"/>
          <p:cNvSpPr>
            <a:spLocks noEditPoints="1"/>
          </p:cNvSpPr>
          <p:nvPr/>
        </p:nvSpPr>
        <p:spPr bwMode="auto">
          <a:xfrm>
            <a:off x="364765" y="6179530"/>
            <a:ext cx="133472" cy="180662"/>
          </a:xfrm>
          <a:custGeom>
            <a:avLst/>
            <a:gdLst>
              <a:gd name="T0" fmla="*/ 44 w 88"/>
              <a:gd name="T1" fmla="*/ 0 h 128"/>
              <a:gd name="T2" fmla="*/ 0 w 88"/>
              <a:gd name="T3" fmla="*/ 44 h 128"/>
              <a:gd name="T4" fmla="*/ 0 w 88"/>
              <a:gd name="T5" fmla="*/ 84 h 128"/>
              <a:gd name="T6" fmla="*/ 44 w 88"/>
              <a:gd name="T7" fmla="*/ 128 h 128"/>
              <a:gd name="T8" fmla="*/ 88 w 88"/>
              <a:gd name="T9" fmla="*/ 84 h 128"/>
              <a:gd name="T10" fmla="*/ 88 w 88"/>
              <a:gd name="T11" fmla="*/ 44 h 128"/>
              <a:gd name="T12" fmla="*/ 44 w 88"/>
              <a:gd name="T13" fmla="*/ 0 h 128"/>
              <a:gd name="T14" fmla="*/ 80 w 88"/>
              <a:gd name="T15" fmla="*/ 84 h 128"/>
              <a:gd name="T16" fmla="*/ 44 w 88"/>
              <a:gd name="T17" fmla="*/ 120 h 128"/>
              <a:gd name="T18" fmla="*/ 8 w 88"/>
              <a:gd name="T19" fmla="*/ 84 h 128"/>
              <a:gd name="T20" fmla="*/ 8 w 88"/>
              <a:gd name="T21" fmla="*/ 44 h 128"/>
              <a:gd name="T22" fmla="*/ 44 w 88"/>
              <a:gd name="T23" fmla="*/ 8 h 128"/>
              <a:gd name="T24" fmla="*/ 80 w 88"/>
              <a:gd name="T25" fmla="*/ 44 h 128"/>
              <a:gd name="T26" fmla="*/ 80 w 88"/>
              <a:gd name="T27" fmla="*/ 84 h 128"/>
              <a:gd name="T28" fmla="*/ 44 w 88"/>
              <a:gd name="T29" fmla="*/ 28 h 128"/>
              <a:gd name="T30" fmla="*/ 40 w 88"/>
              <a:gd name="T31" fmla="*/ 32 h 128"/>
              <a:gd name="T32" fmla="*/ 40 w 88"/>
              <a:gd name="T33" fmla="*/ 48 h 128"/>
              <a:gd name="T34" fmla="*/ 44 w 88"/>
              <a:gd name="T35" fmla="*/ 52 h 128"/>
              <a:gd name="T36" fmla="*/ 48 w 88"/>
              <a:gd name="T37" fmla="*/ 48 h 128"/>
              <a:gd name="T38" fmla="*/ 48 w 88"/>
              <a:gd name="T39" fmla="*/ 32 h 128"/>
              <a:gd name="T40" fmla="*/ 44 w 88"/>
              <a:gd name="T41" fmla="*/ 28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88" h="128">
                <a:moveTo>
                  <a:pt x="44" y="0"/>
                </a:moveTo>
                <a:cubicBezTo>
                  <a:pt x="20" y="0"/>
                  <a:pt x="0" y="20"/>
                  <a:pt x="0" y="44"/>
                </a:cubicBezTo>
                <a:cubicBezTo>
                  <a:pt x="0" y="84"/>
                  <a:pt x="0" y="84"/>
                  <a:pt x="0" y="84"/>
                </a:cubicBezTo>
                <a:cubicBezTo>
                  <a:pt x="0" y="108"/>
                  <a:pt x="20" y="128"/>
                  <a:pt x="44" y="128"/>
                </a:cubicBezTo>
                <a:cubicBezTo>
                  <a:pt x="68" y="128"/>
                  <a:pt x="88" y="108"/>
                  <a:pt x="88" y="84"/>
                </a:cubicBezTo>
                <a:cubicBezTo>
                  <a:pt x="88" y="44"/>
                  <a:pt x="88" y="44"/>
                  <a:pt x="88" y="44"/>
                </a:cubicBezTo>
                <a:cubicBezTo>
                  <a:pt x="88" y="20"/>
                  <a:pt x="68" y="0"/>
                  <a:pt x="44" y="0"/>
                </a:cubicBezTo>
                <a:close/>
                <a:moveTo>
                  <a:pt x="80" y="84"/>
                </a:moveTo>
                <a:cubicBezTo>
                  <a:pt x="80" y="104"/>
                  <a:pt x="64" y="120"/>
                  <a:pt x="44" y="120"/>
                </a:cubicBezTo>
                <a:cubicBezTo>
                  <a:pt x="24" y="120"/>
                  <a:pt x="8" y="104"/>
                  <a:pt x="8" y="84"/>
                </a:cubicBezTo>
                <a:cubicBezTo>
                  <a:pt x="8" y="44"/>
                  <a:pt x="8" y="44"/>
                  <a:pt x="8" y="44"/>
                </a:cubicBezTo>
                <a:cubicBezTo>
                  <a:pt x="8" y="24"/>
                  <a:pt x="24" y="8"/>
                  <a:pt x="44" y="8"/>
                </a:cubicBezTo>
                <a:cubicBezTo>
                  <a:pt x="64" y="8"/>
                  <a:pt x="80" y="24"/>
                  <a:pt x="80" y="44"/>
                </a:cubicBezTo>
                <a:lnTo>
                  <a:pt x="80" y="84"/>
                </a:lnTo>
                <a:close/>
                <a:moveTo>
                  <a:pt x="44" y="28"/>
                </a:moveTo>
                <a:cubicBezTo>
                  <a:pt x="42" y="28"/>
                  <a:pt x="40" y="30"/>
                  <a:pt x="40" y="32"/>
                </a:cubicBezTo>
                <a:cubicBezTo>
                  <a:pt x="40" y="48"/>
                  <a:pt x="40" y="48"/>
                  <a:pt x="40" y="48"/>
                </a:cubicBezTo>
                <a:cubicBezTo>
                  <a:pt x="40" y="50"/>
                  <a:pt x="42" y="52"/>
                  <a:pt x="44" y="52"/>
                </a:cubicBezTo>
                <a:cubicBezTo>
                  <a:pt x="46" y="52"/>
                  <a:pt x="48" y="50"/>
                  <a:pt x="48" y="48"/>
                </a:cubicBezTo>
                <a:cubicBezTo>
                  <a:pt x="48" y="32"/>
                  <a:pt x="48" y="32"/>
                  <a:pt x="48" y="32"/>
                </a:cubicBezTo>
                <a:cubicBezTo>
                  <a:pt x="48" y="30"/>
                  <a:pt x="46" y="28"/>
                  <a:pt x="44" y="28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70000"/>
            </a:schemeClr>
          </a:solidFill>
          <a:ln>
            <a:noFill/>
          </a:ln>
        </p:spPr>
        <p:txBody>
          <a:bodyPr vert="horz" wrap="square" lIns="45835" tIns="22918" rIns="45835" bIns="22918" numCol="1" anchor="t" anchorCtr="0" compatLnSpc="1">
            <a:prstTxWarp prst="textNoShape">
              <a:avLst/>
            </a:prstTxWarp>
          </a:bodyPr>
          <a:lstStyle/>
          <a:p>
            <a:endParaRPr lang="en-US" sz="902">
              <a:solidFill>
                <a:schemeClr val="tx1"/>
              </a:solidFill>
            </a:endParaRPr>
          </a:p>
        </p:txBody>
      </p:sp>
      <p:sp>
        <p:nvSpPr>
          <p:cNvPr id="25" name="Текст 7"/>
          <p:cNvSpPr>
            <a:spLocks noGrp="1"/>
          </p:cNvSpPr>
          <p:nvPr>
            <p:ph type="body" sz="quarter" idx="42" hasCustomPrompt="1"/>
          </p:nvPr>
        </p:nvSpPr>
        <p:spPr>
          <a:xfrm rot="16200000">
            <a:off x="-117115" y="5147945"/>
            <a:ext cx="1092838" cy="16121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600" b="1" spc="0" baseline="0">
                <a:solidFill>
                  <a:schemeClr val="tx1">
                    <a:alpha val="2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DISCOVER</a:t>
            </a:r>
          </a:p>
        </p:txBody>
      </p:sp>
    </p:spTree>
    <p:extLst>
      <p:ext uri="{BB962C8B-B14F-4D97-AF65-F5344CB8AC3E}">
        <p14:creationId xmlns:p14="http://schemas.microsoft.com/office/powerpoint/2010/main" val="33285718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4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4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4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4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build="p">
        <p:tmplLst>
          <p:tmpl lvl="1">
            <p:tnLst>
              <p:par>
                <p:cTn presetID="2" presetClass="entr" presetSubtype="4" decel="4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4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4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2" presetClass="entr" presetSubtype="4" decel="4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4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4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hf sldNum="0" hdr="0" ftr="0" dt="0"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meline_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Прямая соединительная линия 25"/>
          <p:cNvCxnSpPr/>
          <p:nvPr/>
        </p:nvCxnSpPr>
        <p:spPr>
          <a:xfrm flipH="1">
            <a:off x="3215637" y="1"/>
            <a:ext cx="0" cy="6858509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единительная линия 23"/>
          <p:cNvCxnSpPr/>
          <p:nvPr/>
        </p:nvCxnSpPr>
        <p:spPr>
          <a:xfrm>
            <a:off x="8979278" y="0"/>
            <a:ext cx="0" cy="6822186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/>
          <p:cNvCxnSpPr/>
          <p:nvPr/>
        </p:nvCxnSpPr>
        <p:spPr>
          <a:xfrm>
            <a:off x="6097605" y="0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Рисунок 13"/>
          <p:cNvSpPr>
            <a:spLocks noGrp="1"/>
          </p:cNvSpPr>
          <p:nvPr>
            <p:ph type="pic" sz="quarter" idx="10" hasCustomPrompt="1"/>
          </p:nvPr>
        </p:nvSpPr>
        <p:spPr>
          <a:xfrm>
            <a:off x="1390685" y="2707545"/>
            <a:ext cx="3657600" cy="3657600"/>
          </a:xfrm>
          <a:prstGeom prst="ellipse">
            <a:avLst/>
          </a:prstGeom>
          <a:solidFill>
            <a:schemeClr val="tx1">
              <a:alpha val="10000"/>
            </a:schemeClr>
          </a:solidFill>
        </p:spPr>
        <p:txBody>
          <a:bodyPr anchor="ctr"/>
          <a:lstStyle>
            <a:lvl1pPr marL="0" indent="0" algn="ctr">
              <a:buNone/>
              <a:defRPr sz="1003" baseline="0"/>
            </a:lvl1pPr>
          </a:lstStyle>
          <a:p>
            <a:r>
              <a:rPr lang="en-US" dirty="0"/>
              <a:t>Drop your image here</a:t>
            </a:r>
          </a:p>
        </p:txBody>
      </p:sp>
      <p:sp>
        <p:nvSpPr>
          <p:cNvPr id="17" name="Текст 7"/>
          <p:cNvSpPr>
            <a:spLocks noGrp="1"/>
          </p:cNvSpPr>
          <p:nvPr>
            <p:ph type="body" sz="quarter" idx="39" hasCustomPrompt="1"/>
          </p:nvPr>
        </p:nvSpPr>
        <p:spPr>
          <a:xfrm>
            <a:off x="1055990" y="884212"/>
            <a:ext cx="4313787" cy="1642673"/>
          </a:xfrm>
        </p:spPr>
        <p:txBody>
          <a:bodyPr anchor="b">
            <a:normAutofit/>
          </a:bodyPr>
          <a:lstStyle>
            <a:lvl1pPr algn="ctr">
              <a:lnSpc>
                <a:spcPct val="150000"/>
              </a:lnSpc>
              <a:defRPr sz="1600" b="1" baseline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Stars are created within galaxies from a reserve of cold gas that forms into giant molecular clouds.</a:t>
            </a:r>
          </a:p>
        </p:txBody>
      </p:sp>
      <p:sp>
        <p:nvSpPr>
          <p:cNvPr id="18" name="Текст 7"/>
          <p:cNvSpPr>
            <a:spLocks noGrp="1"/>
          </p:cNvSpPr>
          <p:nvPr>
            <p:ph type="body" sz="quarter" idx="40" hasCustomPrompt="1"/>
          </p:nvPr>
        </p:nvSpPr>
        <p:spPr>
          <a:xfrm>
            <a:off x="6818145" y="5594958"/>
            <a:ext cx="4315496" cy="720667"/>
          </a:xfrm>
        </p:spPr>
        <p:txBody>
          <a:bodyPr>
            <a:normAutofit/>
          </a:bodyPr>
          <a:lstStyle>
            <a:lvl1pPr algn="ctr">
              <a:lnSpc>
                <a:spcPct val="150000"/>
              </a:lnSpc>
              <a:defRPr sz="802" baseline="0">
                <a:solidFill>
                  <a:schemeClr val="tx1">
                    <a:lumMod val="95000"/>
                    <a:lumOff val="5000"/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en-US" dirty="0"/>
              <a:t>Stars are created within galaxies from a reserve of cold gas that forms into giant molecular clouds. Some galaxies have been observed to form stars at an exceptional rate, known as a starburst. </a:t>
            </a:r>
          </a:p>
        </p:txBody>
      </p:sp>
      <p:sp>
        <p:nvSpPr>
          <p:cNvPr id="25" name="Рисунок 13"/>
          <p:cNvSpPr>
            <a:spLocks noGrp="1"/>
          </p:cNvSpPr>
          <p:nvPr>
            <p:ph type="pic" sz="quarter" idx="41" hasCustomPrompt="1"/>
          </p:nvPr>
        </p:nvSpPr>
        <p:spPr>
          <a:xfrm>
            <a:off x="7139860" y="1582293"/>
            <a:ext cx="3657600" cy="3657600"/>
          </a:xfrm>
          <a:prstGeom prst="ellipse">
            <a:avLst/>
          </a:prstGeom>
          <a:solidFill>
            <a:schemeClr val="tx1">
              <a:alpha val="10000"/>
            </a:schemeClr>
          </a:solidFill>
        </p:spPr>
        <p:txBody>
          <a:bodyPr anchor="ctr"/>
          <a:lstStyle>
            <a:lvl1pPr marL="0" indent="0" algn="ctr">
              <a:buNone/>
              <a:defRPr sz="1003" baseline="0"/>
            </a:lvl1pPr>
          </a:lstStyle>
          <a:p>
            <a:r>
              <a:rPr lang="en-US" dirty="0"/>
              <a:t>Drop your image here</a:t>
            </a:r>
          </a:p>
        </p:txBody>
      </p:sp>
      <p:sp>
        <p:nvSpPr>
          <p:cNvPr id="20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136314" y="179388"/>
            <a:ext cx="708023" cy="361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802" b="1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8" name="Текст 7"/>
          <p:cNvSpPr>
            <a:spLocks noGrp="1"/>
          </p:cNvSpPr>
          <p:nvPr>
            <p:ph type="body" sz="quarter" idx="46" hasCustomPrompt="1"/>
          </p:nvPr>
        </p:nvSpPr>
        <p:spPr>
          <a:xfrm>
            <a:off x="9113520" y="179388"/>
            <a:ext cx="2022792" cy="361949"/>
          </a:xfrm>
        </p:spPr>
        <p:txBody>
          <a:bodyPr anchor="ctr">
            <a:normAutofit/>
          </a:bodyPr>
          <a:lstStyle>
            <a:lvl1pPr algn="r">
              <a:lnSpc>
                <a:spcPct val="150000"/>
              </a:lnSpc>
              <a:defRPr sz="802" b="1" spc="100" baseline="0">
                <a:solidFill>
                  <a:schemeClr val="tx1"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 err="1"/>
              <a:t>www.yourcompany.com</a:t>
            </a:r>
            <a:endParaRPr lang="en-US" dirty="0"/>
          </a:p>
        </p:txBody>
      </p:sp>
      <p:sp>
        <p:nvSpPr>
          <p:cNvPr id="29" name="Текст 7"/>
          <p:cNvSpPr>
            <a:spLocks noGrp="1"/>
          </p:cNvSpPr>
          <p:nvPr>
            <p:ph type="body" sz="quarter" idx="47" hasCustomPrompt="1"/>
          </p:nvPr>
        </p:nvSpPr>
        <p:spPr>
          <a:xfrm>
            <a:off x="337016" y="179388"/>
            <a:ext cx="1014264" cy="36194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1000" b="1" spc="300" baseline="0">
                <a:solidFill>
                  <a:schemeClr val="tx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EVA</a:t>
            </a:r>
          </a:p>
        </p:txBody>
      </p:sp>
      <p:sp>
        <p:nvSpPr>
          <p:cNvPr id="19" name="Заголовок 17"/>
          <p:cNvSpPr>
            <a:spLocks noGrp="1"/>
          </p:cNvSpPr>
          <p:nvPr>
            <p:ph type="title" hasCustomPrompt="1"/>
          </p:nvPr>
        </p:nvSpPr>
        <p:spPr>
          <a:xfrm>
            <a:off x="5375426" y="-1"/>
            <a:ext cx="1449215" cy="6857999"/>
          </a:xfrm>
          <a:prstGeom prst="rect">
            <a:avLst/>
          </a:prstGeom>
        </p:spPr>
        <p:txBody>
          <a:bodyPr vert="vert270" lIns="91440" tIns="45720" rIns="0" bIns="45720" rtlCol="0" anchor="ctr">
            <a:normAutofit/>
          </a:bodyPr>
          <a:lstStyle>
            <a:lvl1pPr algn="ctr">
              <a:defRPr sz="7666"/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1" name="Freeform 13"/>
          <p:cNvSpPr>
            <a:spLocks noEditPoints="1"/>
          </p:cNvSpPr>
          <p:nvPr/>
        </p:nvSpPr>
        <p:spPr bwMode="auto">
          <a:xfrm>
            <a:off x="364765" y="6179530"/>
            <a:ext cx="133472" cy="180662"/>
          </a:xfrm>
          <a:custGeom>
            <a:avLst/>
            <a:gdLst>
              <a:gd name="T0" fmla="*/ 44 w 88"/>
              <a:gd name="T1" fmla="*/ 0 h 128"/>
              <a:gd name="T2" fmla="*/ 0 w 88"/>
              <a:gd name="T3" fmla="*/ 44 h 128"/>
              <a:gd name="T4" fmla="*/ 0 w 88"/>
              <a:gd name="T5" fmla="*/ 84 h 128"/>
              <a:gd name="T6" fmla="*/ 44 w 88"/>
              <a:gd name="T7" fmla="*/ 128 h 128"/>
              <a:gd name="T8" fmla="*/ 88 w 88"/>
              <a:gd name="T9" fmla="*/ 84 h 128"/>
              <a:gd name="T10" fmla="*/ 88 w 88"/>
              <a:gd name="T11" fmla="*/ 44 h 128"/>
              <a:gd name="T12" fmla="*/ 44 w 88"/>
              <a:gd name="T13" fmla="*/ 0 h 128"/>
              <a:gd name="T14" fmla="*/ 80 w 88"/>
              <a:gd name="T15" fmla="*/ 84 h 128"/>
              <a:gd name="T16" fmla="*/ 44 w 88"/>
              <a:gd name="T17" fmla="*/ 120 h 128"/>
              <a:gd name="T18" fmla="*/ 8 w 88"/>
              <a:gd name="T19" fmla="*/ 84 h 128"/>
              <a:gd name="T20" fmla="*/ 8 w 88"/>
              <a:gd name="T21" fmla="*/ 44 h 128"/>
              <a:gd name="T22" fmla="*/ 44 w 88"/>
              <a:gd name="T23" fmla="*/ 8 h 128"/>
              <a:gd name="T24" fmla="*/ 80 w 88"/>
              <a:gd name="T25" fmla="*/ 44 h 128"/>
              <a:gd name="T26" fmla="*/ 80 w 88"/>
              <a:gd name="T27" fmla="*/ 84 h 128"/>
              <a:gd name="T28" fmla="*/ 44 w 88"/>
              <a:gd name="T29" fmla="*/ 28 h 128"/>
              <a:gd name="T30" fmla="*/ 40 w 88"/>
              <a:gd name="T31" fmla="*/ 32 h 128"/>
              <a:gd name="T32" fmla="*/ 40 w 88"/>
              <a:gd name="T33" fmla="*/ 48 h 128"/>
              <a:gd name="T34" fmla="*/ 44 w 88"/>
              <a:gd name="T35" fmla="*/ 52 h 128"/>
              <a:gd name="T36" fmla="*/ 48 w 88"/>
              <a:gd name="T37" fmla="*/ 48 h 128"/>
              <a:gd name="T38" fmla="*/ 48 w 88"/>
              <a:gd name="T39" fmla="*/ 32 h 128"/>
              <a:gd name="T40" fmla="*/ 44 w 88"/>
              <a:gd name="T41" fmla="*/ 28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88" h="128">
                <a:moveTo>
                  <a:pt x="44" y="0"/>
                </a:moveTo>
                <a:cubicBezTo>
                  <a:pt x="20" y="0"/>
                  <a:pt x="0" y="20"/>
                  <a:pt x="0" y="44"/>
                </a:cubicBezTo>
                <a:cubicBezTo>
                  <a:pt x="0" y="84"/>
                  <a:pt x="0" y="84"/>
                  <a:pt x="0" y="84"/>
                </a:cubicBezTo>
                <a:cubicBezTo>
                  <a:pt x="0" y="108"/>
                  <a:pt x="20" y="128"/>
                  <a:pt x="44" y="128"/>
                </a:cubicBezTo>
                <a:cubicBezTo>
                  <a:pt x="68" y="128"/>
                  <a:pt x="88" y="108"/>
                  <a:pt x="88" y="84"/>
                </a:cubicBezTo>
                <a:cubicBezTo>
                  <a:pt x="88" y="44"/>
                  <a:pt x="88" y="44"/>
                  <a:pt x="88" y="44"/>
                </a:cubicBezTo>
                <a:cubicBezTo>
                  <a:pt x="88" y="20"/>
                  <a:pt x="68" y="0"/>
                  <a:pt x="44" y="0"/>
                </a:cubicBezTo>
                <a:close/>
                <a:moveTo>
                  <a:pt x="80" y="84"/>
                </a:moveTo>
                <a:cubicBezTo>
                  <a:pt x="80" y="104"/>
                  <a:pt x="64" y="120"/>
                  <a:pt x="44" y="120"/>
                </a:cubicBezTo>
                <a:cubicBezTo>
                  <a:pt x="24" y="120"/>
                  <a:pt x="8" y="104"/>
                  <a:pt x="8" y="84"/>
                </a:cubicBezTo>
                <a:cubicBezTo>
                  <a:pt x="8" y="44"/>
                  <a:pt x="8" y="44"/>
                  <a:pt x="8" y="44"/>
                </a:cubicBezTo>
                <a:cubicBezTo>
                  <a:pt x="8" y="24"/>
                  <a:pt x="24" y="8"/>
                  <a:pt x="44" y="8"/>
                </a:cubicBezTo>
                <a:cubicBezTo>
                  <a:pt x="64" y="8"/>
                  <a:pt x="80" y="24"/>
                  <a:pt x="80" y="44"/>
                </a:cubicBezTo>
                <a:lnTo>
                  <a:pt x="80" y="84"/>
                </a:lnTo>
                <a:close/>
                <a:moveTo>
                  <a:pt x="44" y="28"/>
                </a:moveTo>
                <a:cubicBezTo>
                  <a:pt x="42" y="28"/>
                  <a:pt x="40" y="30"/>
                  <a:pt x="40" y="32"/>
                </a:cubicBezTo>
                <a:cubicBezTo>
                  <a:pt x="40" y="48"/>
                  <a:pt x="40" y="48"/>
                  <a:pt x="40" y="48"/>
                </a:cubicBezTo>
                <a:cubicBezTo>
                  <a:pt x="40" y="50"/>
                  <a:pt x="42" y="52"/>
                  <a:pt x="44" y="52"/>
                </a:cubicBezTo>
                <a:cubicBezTo>
                  <a:pt x="46" y="52"/>
                  <a:pt x="48" y="50"/>
                  <a:pt x="48" y="48"/>
                </a:cubicBezTo>
                <a:cubicBezTo>
                  <a:pt x="48" y="32"/>
                  <a:pt x="48" y="32"/>
                  <a:pt x="48" y="32"/>
                </a:cubicBezTo>
                <a:cubicBezTo>
                  <a:pt x="48" y="30"/>
                  <a:pt x="46" y="28"/>
                  <a:pt x="44" y="28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70000"/>
            </a:schemeClr>
          </a:solidFill>
          <a:ln>
            <a:noFill/>
          </a:ln>
        </p:spPr>
        <p:txBody>
          <a:bodyPr vert="horz" wrap="square" lIns="45835" tIns="22918" rIns="45835" bIns="22918" numCol="1" anchor="t" anchorCtr="0" compatLnSpc="1">
            <a:prstTxWarp prst="textNoShape">
              <a:avLst/>
            </a:prstTxWarp>
          </a:bodyPr>
          <a:lstStyle/>
          <a:p>
            <a:endParaRPr lang="en-US" sz="902">
              <a:solidFill>
                <a:schemeClr val="tx1"/>
              </a:solidFill>
            </a:endParaRPr>
          </a:p>
        </p:txBody>
      </p:sp>
      <p:sp>
        <p:nvSpPr>
          <p:cNvPr id="22" name="Текст 7"/>
          <p:cNvSpPr>
            <a:spLocks noGrp="1"/>
          </p:cNvSpPr>
          <p:nvPr>
            <p:ph type="body" sz="quarter" idx="42" hasCustomPrompt="1"/>
          </p:nvPr>
        </p:nvSpPr>
        <p:spPr>
          <a:xfrm rot="16200000">
            <a:off x="-117115" y="5147945"/>
            <a:ext cx="1092838" cy="16121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600" b="1" spc="0" baseline="0">
                <a:solidFill>
                  <a:schemeClr val="tx1">
                    <a:alpha val="2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DISCOVER</a:t>
            </a:r>
          </a:p>
        </p:txBody>
      </p:sp>
    </p:spTree>
    <p:extLst>
      <p:ext uri="{BB962C8B-B14F-4D97-AF65-F5344CB8AC3E}">
        <p14:creationId xmlns:p14="http://schemas.microsoft.com/office/powerpoint/2010/main" val="3694490988"/>
      </p:ext>
    </p:extLst>
  </p:cSld>
  <p:clrMapOvr>
    <a:masterClrMapping/>
  </p:clrMapOvr>
  <p:transition spd="slow">
    <p:push dir="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1000"/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" dur="1000" fill="hold"/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1000" fill="hold"/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" presetID="2" presetClass="entr" presetSubtype="4" decel="5000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>
                                                <p:bg/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10">
                                                <p:bg/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10">
                                                <p:bg/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4" fill="hold">
                          <p:stCondLst>
                            <p:cond delay="indefinite"/>
                          </p:stCondLst>
                          <p:childTnLst>
                            <p:par>
                              <p:cTn id="1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6" presetID="2" presetClass="entr" presetSubtype="4" fill="hold" grpId="0" nodeType="clickEffect" p14:presetBounceEnd="50000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8" dur="500" fill="hold"/>
                                            <p:tgtEl>
                                              <p:spTgt spid="1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9" dur="500" fill="hold"/>
                                            <p:tgtEl>
                                              <p:spTgt spid="1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" presetID="2" presetClass="entr" presetSubtype="4" decel="5000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>
                                                <p:bg/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500" fill="hold"/>
                                            <p:tgtEl>
                                              <p:spTgt spid="25">
                                                <p:bg/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25">
                                                <p:bg/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4" fill="hold">
                          <p:stCondLst>
                            <p:cond delay="indefinite"/>
                          </p:stCondLst>
                          <p:childTnLst>
                            <p:par>
                              <p:cTn id="2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6" presetID="2" presetClass="entr" presetSubtype="4" fill="hold" grpId="0" nodeType="clickEffect" p14:presetBounceEnd="50000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8" dur="500" fill="hold"/>
                                            <p:tgtEl>
                                              <p:spTgt spid="25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9" dur="500" fill="hold"/>
                                            <p:tgtEl>
                                              <p:spTgt spid="25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" grpId="0" uiExpand="1" build="p" animBg="1"/>
          <p:bldP spid="18" grpId="0" build="p">
            <p:tmplLst>
              <p:tmpl lvl="1">
                <p:tnLst>
                  <p:par>
                    <p:cTn presetID="42" presetClass="entr" presetSubtype="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1000"/>
                            <p:tgtEl>
                              <p:spTgt spid="18"/>
                            </p:tgtEl>
                          </p:cBhvr>
                        </p:animEffect>
                        <p:anim calcmode="lin" valueType="num">
                          <p:cBhvr>
                            <p:cTn dur="100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>
                            <p:cTn dur="100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#ppt_y+.1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5" grpId="0" build="p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1000"/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" dur="1000" fill="hold"/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1000" fill="hold"/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" presetID="2" presetClass="entr" presetSubtype="4" decel="5000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>
                                                <p:bg/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10">
                                                <p:bg/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10">
                                                <p:bg/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4" fill="hold">
                          <p:stCondLst>
                            <p:cond delay="indefinite"/>
                          </p:stCondLst>
                          <p:childTnLst>
                            <p:par>
                              <p:cTn id="1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6" presetID="2" presetClass="entr" presetSubtype="4" fill="hold" grpId="0" nodeType="click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1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1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" presetID="2" presetClass="entr" presetSubtype="4" decel="5000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>
                                                <p:bg/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500" fill="hold"/>
                                            <p:tgtEl>
                                              <p:spTgt spid="25">
                                                <p:bg/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25">
                                                <p:bg/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4" fill="hold">
                          <p:stCondLst>
                            <p:cond delay="indefinite"/>
                          </p:stCondLst>
                          <p:childTnLst>
                            <p:par>
                              <p:cTn id="2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6" presetID="2" presetClass="entr" presetSubtype="4" fill="hold" grpId="0" nodeType="click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25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25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" grpId="0" uiExpand="1" build="p" animBg="1"/>
          <p:bldP spid="18" grpId="0" build="p">
            <p:tmplLst>
              <p:tmpl lvl="1">
                <p:tnLst>
                  <p:par>
                    <p:cTn presetID="42" presetClass="entr" presetSubtype="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1000"/>
                            <p:tgtEl>
                              <p:spTgt spid="18"/>
                            </p:tgtEl>
                          </p:cBhvr>
                        </p:animEffect>
                        <p:anim calcmode="lin" valueType="num">
                          <p:cBhvr>
                            <p:cTn dur="100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>
                            <p:cTn dur="100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#ppt_y+.1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5" grpId="0" build="p" animBg="1"/>
        </p:bldLst>
      </p:timing>
    </mc:Fallback>
  </mc:AlternateContent>
  <p:hf sldNum="0" hdr="0" ftr="0" dt="0"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meline_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Прямоугольник 36"/>
          <p:cNvSpPr/>
          <p:nvPr/>
        </p:nvSpPr>
        <p:spPr>
          <a:xfrm>
            <a:off x="0" y="0"/>
            <a:ext cx="6096000" cy="6857999"/>
          </a:xfrm>
          <a:prstGeom prst="rect">
            <a:avLst/>
          </a:prstGeom>
          <a:solidFill>
            <a:schemeClr val="tx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2"/>
          </a:p>
        </p:txBody>
      </p:sp>
      <p:cxnSp>
        <p:nvCxnSpPr>
          <p:cNvPr id="35" name="Прямая соединительная линия 34"/>
          <p:cNvCxnSpPr/>
          <p:nvPr/>
        </p:nvCxnSpPr>
        <p:spPr>
          <a:xfrm flipH="1">
            <a:off x="3204135" y="-45999"/>
            <a:ext cx="0" cy="6934929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Прямая соединительная линия 33"/>
          <p:cNvCxnSpPr/>
          <p:nvPr/>
        </p:nvCxnSpPr>
        <p:spPr>
          <a:xfrm>
            <a:off x="8975893" y="-1"/>
            <a:ext cx="0" cy="6862941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/>
          <p:cNvCxnSpPr/>
          <p:nvPr/>
        </p:nvCxnSpPr>
        <p:spPr>
          <a:xfrm>
            <a:off x="6097605" y="0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единительная линия 23"/>
          <p:cNvCxnSpPr/>
          <p:nvPr/>
        </p:nvCxnSpPr>
        <p:spPr>
          <a:xfrm>
            <a:off x="6096000" y="721057"/>
            <a:ext cx="0" cy="36132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Прямая соединительная линия 30"/>
          <p:cNvCxnSpPr/>
          <p:nvPr/>
        </p:nvCxnSpPr>
        <p:spPr>
          <a:xfrm>
            <a:off x="6096000" y="2707545"/>
            <a:ext cx="0" cy="36132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Прямая соединительная линия 31"/>
          <p:cNvCxnSpPr/>
          <p:nvPr/>
        </p:nvCxnSpPr>
        <p:spPr>
          <a:xfrm>
            <a:off x="6096000" y="4692442"/>
            <a:ext cx="0" cy="36132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Текст 7"/>
          <p:cNvSpPr>
            <a:spLocks noGrp="1"/>
          </p:cNvSpPr>
          <p:nvPr>
            <p:ph type="body" sz="quarter" idx="38" hasCustomPrompt="1"/>
          </p:nvPr>
        </p:nvSpPr>
        <p:spPr>
          <a:xfrm>
            <a:off x="1042813" y="1265432"/>
            <a:ext cx="4322647" cy="1081586"/>
          </a:xfrm>
        </p:spPr>
        <p:txBody>
          <a:bodyPr>
            <a:normAutofit/>
          </a:bodyPr>
          <a:lstStyle>
            <a:lvl1pPr algn="r">
              <a:lnSpc>
                <a:spcPct val="150000"/>
              </a:lnSpc>
              <a:defRPr sz="1000" baseline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en-US" dirty="0"/>
              <a:t>Stars are created within galaxies from a reserve of cold gas that forms into giant molecular clouds. Some galaxies have been observed to form stars at an exceptional rate, known as a starburst. </a:t>
            </a:r>
          </a:p>
        </p:txBody>
      </p:sp>
      <p:sp>
        <p:nvSpPr>
          <p:cNvPr id="20" name="Текст 7"/>
          <p:cNvSpPr>
            <a:spLocks noGrp="1"/>
          </p:cNvSpPr>
          <p:nvPr>
            <p:ph type="body" sz="quarter" idx="41" hasCustomPrompt="1"/>
          </p:nvPr>
        </p:nvSpPr>
        <p:spPr>
          <a:xfrm>
            <a:off x="1044416" y="723445"/>
            <a:ext cx="4321042" cy="541986"/>
          </a:xfrm>
        </p:spPr>
        <p:txBody>
          <a:bodyPr anchor="ctr">
            <a:normAutofit/>
          </a:bodyPr>
          <a:lstStyle>
            <a:lvl1pPr algn="r">
              <a:lnSpc>
                <a:spcPct val="150000"/>
              </a:lnSpc>
              <a:defRPr sz="2133" b="1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1" name="Текст 7"/>
          <p:cNvSpPr>
            <a:spLocks noGrp="1"/>
          </p:cNvSpPr>
          <p:nvPr>
            <p:ph type="body" sz="quarter" idx="42" hasCustomPrompt="1"/>
          </p:nvPr>
        </p:nvSpPr>
        <p:spPr>
          <a:xfrm>
            <a:off x="6829755" y="3251124"/>
            <a:ext cx="4322647" cy="1081586"/>
          </a:xfrm>
        </p:spPr>
        <p:txBody>
          <a:bodyPr>
            <a:normAutofit/>
          </a:bodyPr>
          <a:lstStyle>
            <a:lvl1pPr algn="l">
              <a:lnSpc>
                <a:spcPct val="150000"/>
              </a:lnSpc>
              <a:defRPr sz="1000" baseline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en-US" dirty="0"/>
              <a:t>Stars are created within galaxies from a reserve of cold gas that forms into giant molecular clouds. Some galaxies have been observed to form stars at an exceptional rate, known as a starburst. </a:t>
            </a:r>
          </a:p>
        </p:txBody>
      </p:sp>
      <p:sp>
        <p:nvSpPr>
          <p:cNvPr id="22" name="Текст 7"/>
          <p:cNvSpPr>
            <a:spLocks noGrp="1"/>
          </p:cNvSpPr>
          <p:nvPr>
            <p:ph type="body" sz="quarter" idx="43" hasCustomPrompt="1"/>
          </p:nvPr>
        </p:nvSpPr>
        <p:spPr>
          <a:xfrm>
            <a:off x="6831358" y="2709137"/>
            <a:ext cx="4321042" cy="541986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2133" b="1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3" name="Текст 7"/>
          <p:cNvSpPr>
            <a:spLocks noGrp="1"/>
          </p:cNvSpPr>
          <p:nvPr>
            <p:ph type="body" sz="quarter" idx="44" hasCustomPrompt="1"/>
          </p:nvPr>
        </p:nvSpPr>
        <p:spPr>
          <a:xfrm>
            <a:off x="1042813" y="5233632"/>
            <a:ext cx="4322647" cy="1081586"/>
          </a:xfrm>
        </p:spPr>
        <p:txBody>
          <a:bodyPr>
            <a:normAutofit/>
          </a:bodyPr>
          <a:lstStyle>
            <a:lvl1pPr algn="r">
              <a:lnSpc>
                <a:spcPct val="150000"/>
              </a:lnSpc>
              <a:defRPr sz="1000" baseline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en-US" dirty="0"/>
              <a:t>Stars are created within galaxies from a reserve of cold gas that forms into giant molecular clouds. Some galaxies have been observed to form stars at an exceptional rate, known as a starburst. </a:t>
            </a:r>
          </a:p>
        </p:txBody>
      </p:sp>
      <p:sp>
        <p:nvSpPr>
          <p:cNvPr id="25" name="Текст 7"/>
          <p:cNvSpPr>
            <a:spLocks noGrp="1"/>
          </p:cNvSpPr>
          <p:nvPr>
            <p:ph type="body" sz="quarter" idx="45" hasCustomPrompt="1"/>
          </p:nvPr>
        </p:nvSpPr>
        <p:spPr>
          <a:xfrm>
            <a:off x="1044416" y="4691646"/>
            <a:ext cx="4321042" cy="541986"/>
          </a:xfrm>
        </p:spPr>
        <p:txBody>
          <a:bodyPr anchor="ctr">
            <a:normAutofit/>
          </a:bodyPr>
          <a:lstStyle>
            <a:lvl1pPr algn="r">
              <a:lnSpc>
                <a:spcPct val="150000"/>
              </a:lnSpc>
              <a:defRPr sz="2133" b="1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7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136314" y="179388"/>
            <a:ext cx="708023" cy="361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802" b="1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0" name="Текст 7"/>
          <p:cNvSpPr>
            <a:spLocks noGrp="1"/>
          </p:cNvSpPr>
          <p:nvPr>
            <p:ph type="body" sz="quarter" idx="46" hasCustomPrompt="1"/>
          </p:nvPr>
        </p:nvSpPr>
        <p:spPr>
          <a:xfrm>
            <a:off x="9113520" y="179388"/>
            <a:ext cx="2022792" cy="361949"/>
          </a:xfrm>
        </p:spPr>
        <p:txBody>
          <a:bodyPr anchor="ctr">
            <a:normAutofit/>
          </a:bodyPr>
          <a:lstStyle>
            <a:lvl1pPr algn="r">
              <a:lnSpc>
                <a:spcPct val="150000"/>
              </a:lnSpc>
              <a:defRPr sz="802" b="1" spc="100" baseline="0">
                <a:solidFill>
                  <a:schemeClr val="tx1"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 err="1"/>
              <a:t>www.yourcompany.com</a:t>
            </a:r>
            <a:endParaRPr lang="en-US" dirty="0"/>
          </a:p>
        </p:txBody>
      </p:sp>
      <p:sp>
        <p:nvSpPr>
          <p:cNvPr id="33" name="Текст 7"/>
          <p:cNvSpPr>
            <a:spLocks noGrp="1"/>
          </p:cNvSpPr>
          <p:nvPr>
            <p:ph type="body" sz="quarter" idx="47" hasCustomPrompt="1"/>
          </p:nvPr>
        </p:nvSpPr>
        <p:spPr>
          <a:xfrm>
            <a:off x="337016" y="179388"/>
            <a:ext cx="1014264" cy="36194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1000" b="1" spc="300" baseline="0">
                <a:solidFill>
                  <a:schemeClr val="tx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EVA</a:t>
            </a:r>
          </a:p>
        </p:txBody>
      </p:sp>
      <p:sp>
        <p:nvSpPr>
          <p:cNvPr id="28" name="Freeform 13"/>
          <p:cNvSpPr>
            <a:spLocks noEditPoints="1"/>
          </p:cNvSpPr>
          <p:nvPr/>
        </p:nvSpPr>
        <p:spPr bwMode="auto">
          <a:xfrm>
            <a:off x="364765" y="6179530"/>
            <a:ext cx="133472" cy="180662"/>
          </a:xfrm>
          <a:custGeom>
            <a:avLst/>
            <a:gdLst>
              <a:gd name="T0" fmla="*/ 44 w 88"/>
              <a:gd name="T1" fmla="*/ 0 h 128"/>
              <a:gd name="T2" fmla="*/ 0 w 88"/>
              <a:gd name="T3" fmla="*/ 44 h 128"/>
              <a:gd name="T4" fmla="*/ 0 w 88"/>
              <a:gd name="T5" fmla="*/ 84 h 128"/>
              <a:gd name="T6" fmla="*/ 44 w 88"/>
              <a:gd name="T7" fmla="*/ 128 h 128"/>
              <a:gd name="T8" fmla="*/ 88 w 88"/>
              <a:gd name="T9" fmla="*/ 84 h 128"/>
              <a:gd name="T10" fmla="*/ 88 w 88"/>
              <a:gd name="T11" fmla="*/ 44 h 128"/>
              <a:gd name="T12" fmla="*/ 44 w 88"/>
              <a:gd name="T13" fmla="*/ 0 h 128"/>
              <a:gd name="T14" fmla="*/ 80 w 88"/>
              <a:gd name="T15" fmla="*/ 84 h 128"/>
              <a:gd name="T16" fmla="*/ 44 w 88"/>
              <a:gd name="T17" fmla="*/ 120 h 128"/>
              <a:gd name="T18" fmla="*/ 8 w 88"/>
              <a:gd name="T19" fmla="*/ 84 h 128"/>
              <a:gd name="T20" fmla="*/ 8 w 88"/>
              <a:gd name="T21" fmla="*/ 44 h 128"/>
              <a:gd name="T22" fmla="*/ 44 w 88"/>
              <a:gd name="T23" fmla="*/ 8 h 128"/>
              <a:gd name="T24" fmla="*/ 80 w 88"/>
              <a:gd name="T25" fmla="*/ 44 h 128"/>
              <a:gd name="T26" fmla="*/ 80 w 88"/>
              <a:gd name="T27" fmla="*/ 84 h 128"/>
              <a:gd name="T28" fmla="*/ 44 w 88"/>
              <a:gd name="T29" fmla="*/ 28 h 128"/>
              <a:gd name="T30" fmla="*/ 40 w 88"/>
              <a:gd name="T31" fmla="*/ 32 h 128"/>
              <a:gd name="T32" fmla="*/ 40 w 88"/>
              <a:gd name="T33" fmla="*/ 48 h 128"/>
              <a:gd name="T34" fmla="*/ 44 w 88"/>
              <a:gd name="T35" fmla="*/ 52 h 128"/>
              <a:gd name="T36" fmla="*/ 48 w 88"/>
              <a:gd name="T37" fmla="*/ 48 h 128"/>
              <a:gd name="T38" fmla="*/ 48 w 88"/>
              <a:gd name="T39" fmla="*/ 32 h 128"/>
              <a:gd name="T40" fmla="*/ 44 w 88"/>
              <a:gd name="T41" fmla="*/ 28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88" h="128">
                <a:moveTo>
                  <a:pt x="44" y="0"/>
                </a:moveTo>
                <a:cubicBezTo>
                  <a:pt x="20" y="0"/>
                  <a:pt x="0" y="20"/>
                  <a:pt x="0" y="44"/>
                </a:cubicBezTo>
                <a:cubicBezTo>
                  <a:pt x="0" y="84"/>
                  <a:pt x="0" y="84"/>
                  <a:pt x="0" y="84"/>
                </a:cubicBezTo>
                <a:cubicBezTo>
                  <a:pt x="0" y="108"/>
                  <a:pt x="20" y="128"/>
                  <a:pt x="44" y="128"/>
                </a:cubicBezTo>
                <a:cubicBezTo>
                  <a:pt x="68" y="128"/>
                  <a:pt x="88" y="108"/>
                  <a:pt x="88" y="84"/>
                </a:cubicBezTo>
                <a:cubicBezTo>
                  <a:pt x="88" y="44"/>
                  <a:pt x="88" y="44"/>
                  <a:pt x="88" y="44"/>
                </a:cubicBezTo>
                <a:cubicBezTo>
                  <a:pt x="88" y="20"/>
                  <a:pt x="68" y="0"/>
                  <a:pt x="44" y="0"/>
                </a:cubicBezTo>
                <a:close/>
                <a:moveTo>
                  <a:pt x="80" y="84"/>
                </a:moveTo>
                <a:cubicBezTo>
                  <a:pt x="80" y="104"/>
                  <a:pt x="64" y="120"/>
                  <a:pt x="44" y="120"/>
                </a:cubicBezTo>
                <a:cubicBezTo>
                  <a:pt x="24" y="120"/>
                  <a:pt x="8" y="104"/>
                  <a:pt x="8" y="84"/>
                </a:cubicBezTo>
                <a:cubicBezTo>
                  <a:pt x="8" y="44"/>
                  <a:pt x="8" y="44"/>
                  <a:pt x="8" y="44"/>
                </a:cubicBezTo>
                <a:cubicBezTo>
                  <a:pt x="8" y="24"/>
                  <a:pt x="24" y="8"/>
                  <a:pt x="44" y="8"/>
                </a:cubicBezTo>
                <a:cubicBezTo>
                  <a:pt x="64" y="8"/>
                  <a:pt x="80" y="24"/>
                  <a:pt x="80" y="44"/>
                </a:cubicBezTo>
                <a:lnTo>
                  <a:pt x="80" y="84"/>
                </a:lnTo>
                <a:close/>
                <a:moveTo>
                  <a:pt x="44" y="28"/>
                </a:moveTo>
                <a:cubicBezTo>
                  <a:pt x="42" y="28"/>
                  <a:pt x="40" y="30"/>
                  <a:pt x="40" y="32"/>
                </a:cubicBezTo>
                <a:cubicBezTo>
                  <a:pt x="40" y="48"/>
                  <a:pt x="40" y="48"/>
                  <a:pt x="40" y="48"/>
                </a:cubicBezTo>
                <a:cubicBezTo>
                  <a:pt x="40" y="50"/>
                  <a:pt x="42" y="52"/>
                  <a:pt x="44" y="52"/>
                </a:cubicBezTo>
                <a:cubicBezTo>
                  <a:pt x="46" y="52"/>
                  <a:pt x="48" y="50"/>
                  <a:pt x="48" y="48"/>
                </a:cubicBezTo>
                <a:cubicBezTo>
                  <a:pt x="48" y="32"/>
                  <a:pt x="48" y="32"/>
                  <a:pt x="48" y="32"/>
                </a:cubicBezTo>
                <a:cubicBezTo>
                  <a:pt x="48" y="30"/>
                  <a:pt x="46" y="28"/>
                  <a:pt x="44" y="28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70000"/>
            </a:schemeClr>
          </a:solidFill>
          <a:ln>
            <a:noFill/>
          </a:ln>
        </p:spPr>
        <p:txBody>
          <a:bodyPr vert="horz" wrap="square" lIns="45835" tIns="22918" rIns="45835" bIns="22918" numCol="1" anchor="t" anchorCtr="0" compatLnSpc="1">
            <a:prstTxWarp prst="textNoShape">
              <a:avLst/>
            </a:prstTxWarp>
          </a:bodyPr>
          <a:lstStyle/>
          <a:p>
            <a:endParaRPr lang="en-US" sz="902">
              <a:solidFill>
                <a:schemeClr val="tx1"/>
              </a:solidFill>
            </a:endParaRPr>
          </a:p>
        </p:txBody>
      </p:sp>
      <p:sp>
        <p:nvSpPr>
          <p:cNvPr id="29" name="Текст 7"/>
          <p:cNvSpPr>
            <a:spLocks noGrp="1"/>
          </p:cNvSpPr>
          <p:nvPr>
            <p:ph type="body" sz="quarter" idx="48" hasCustomPrompt="1"/>
          </p:nvPr>
        </p:nvSpPr>
        <p:spPr>
          <a:xfrm rot="16200000">
            <a:off x="-117115" y="5147945"/>
            <a:ext cx="1092838" cy="16121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600" b="1" spc="0" baseline="0">
                <a:solidFill>
                  <a:schemeClr val="tx1">
                    <a:alpha val="2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DISCOVER</a:t>
            </a:r>
          </a:p>
        </p:txBody>
      </p:sp>
    </p:spTree>
    <p:extLst>
      <p:ext uri="{BB962C8B-B14F-4D97-AF65-F5344CB8AC3E}">
        <p14:creationId xmlns:p14="http://schemas.microsoft.com/office/powerpoint/2010/main" val="63998269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4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4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4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4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4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4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4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4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4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4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4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4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4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4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decel="4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4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4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decel="4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4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4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decel="4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19" grpId="0" build="p">
        <p:tmplLst>
          <p:tmpl lvl="1">
            <p:tnLst>
              <p:par>
                <p:cTn presetID="2" presetClass="entr" presetSubtype="4" decel="4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4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4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2" presetClass="entr" presetSubtype="4" decel="4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4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4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2" presetClass="entr" presetSubtype="4" decel="40000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4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4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2" presetClass="entr" presetSubtype="4" decel="40000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4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4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2" presetClass="entr" presetSubtype="4" decel="40000" fill="hold" nodeType="withEffect">
                  <p:stCondLst>
                    <p:cond delay="6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4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4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2" presetClass="entr" presetSubtype="4" decel="40000" fill="hold" nodeType="withEffect">
                  <p:stCondLst>
                    <p:cond delay="6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4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4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hf sldNum="0" hdr="0" ftr="0" dt="0"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meline_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Прямая соединительная линия 27"/>
          <p:cNvCxnSpPr/>
          <p:nvPr/>
        </p:nvCxnSpPr>
        <p:spPr>
          <a:xfrm flipH="1">
            <a:off x="3204135" y="-22999"/>
            <a:ext cx="0" cy="6886937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Прямая соединительная линия 25"/>
          <p:cNvCxnSpPr/>
          <p:nvPr/>
        </p:nvCxnSpPr>
        <p:spPr>
          <a:xfrm>
            <a:off x="8975893" y="0"/>
            <a:ext cx="0" cy="6822186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единительная линия 13"/>
          <p:cNvCxnSpPr/>
          <p:nvPr/>
        </p:nvCxnSpPr>
        <p:spPr>
          <a:xfrm>
            <a:off x="6097605" y="0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Рисунок 13"/>
          <p:cNvSpPr>
            <a:spLocks noGrp="1"/>
          </p:cNvSpPr>
          <p:nvPr>
            <p:ph type="pic" sz="quarter" idx="10" hasCustomPrompt="1"/>
          </p:nvPr>
        </p:nvSpPr>
        <p:spPr>
          <a:xfrm>
            <a:off x="6816576" y="721854"/>
            <a:ext cx="4317762" cy="5414294"/>
          </a:xfrm>
          <a:prstGeom prst="rect">
            <a:avLst/>
          </a:prstGeom>
          <a:solidFill>
            <a:schemeClr val="tx1">
              <a:alpha val="10000"/>
            </a:schemeClr>
          </a:solidFill>
        </p:spPr>
        <p:txBody>
          <a:bodyPr anchor="ctr"/>
          <a:lstStyle>
            <a:lvl1pPr marL="0" indent="0" algn="ctr">
              <a:buNone/>
              <a:defRPr sz="1003" baseline="0"/>
            </a:lvl1pPr>
          </a:lstStyle>
          <a:p>
            <a:r>
              <a:rPr lang="en-US" dirty="0"/>
              <a:t>Drop your image here</a:t>
            </a:r>
          </a:p>
        </p:txBody>
      </p:sp>
      <p:cxnSp>
        <p:nvCxnSpPr>
          <p:cNvPr id="22" name="Прямая соединительная линия 21"/>
          <p:cNvCxnSpPr/>
          <p:nvPr/>
        </p:nvCxnSpPr>
        <p:spPr>
          <a:xfrm>
            <a:off x="6096000" y="721853"/>
            <a:ext cx="0" cy="36132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/>
          <p:cNvCxnSpPr/>
          <p:nvPr/>
        </p:nvCxnSpPr>
        <p:spPr>
          <a:xfrm>
            <a:off x="6096000" y="2705952"/>
            <a:ext cx="0" cy="36132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единительная линия 23"/>
          <p:cNvCxnSpPr/>
          <p:nvPr/>
        </p:nvCxnSpPr>
        <p:spPr>
          <a:xfrm>
            <a:off x="6096000" y="4692442"/>
            <a:ext cx="0" cy="36132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Текст 7"/>
          <p:cNvSpPr>
            <a:spLocks noGrp="1"/>
          </p:cNvSpPr>
          <p:nvPr>
            <p:ph type="body" sz="quarter" idx="38" hasCustomPrompt="1"/>
          </p:nvPr>
        </p:nvSpPr>
        <p:spPr>
          <a:xfrm>
            <a:off x="1042813" y="1265432"/>
            <a:ext cx="4322647" cy="1081586"/>
          </a:xfrm>
        </p:spPr>
        <p:txBody>
          <a:bodyPr>
            <a:normAutofit/>
          </a:bodyPr>
          <a:lstStyle>
            <a:lvl1pPr algn="r">
              <a:lnSpc>
                <a:spcPct val="150000"/>
              </a:lnSpc>
              <a:defRPr sz="1000" baseline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en-US" dirty="0"/>
              <a:t>Stars are created within galaxies from a reserve of cold gas that forms into giant molecular clouds. Some galaxies have been observed to form stars at an exceptional rate, known as a starburst. </a:t>
            </a:r>
          </a:p>
        </p:txBody>
      </p:sp>
      <p:sp>
        <p:nvSpPr>
          <p:cNvPr id="21" name="Текст 7"/>
          <p:cNvSpPr>
            <a:spLocks noGrp="1"/>
          </p:cNvSpPr>
          <p:nvPr>
            <p:ph type="body" sz="quarter" idx="41" hasCustomPrompt="1"/>
          </p:nvPr>
        </p:nvSpPr>
        <p:spPr>
          <a:xfrm>
            <a:off x="1042812" y="723843"/>
            <a:ext cx="4321042" cy="541986"/>
          </a:xfrm>
        </p:spPr>
        <p:txBody>
          <a:bodyPr anchor="ctr">
            <a:normAutofit/>
          </a:bodyPr>
          <a:lstStyle>
            <a:lvl1pPr algn="r">
              <a:lnSpc>
                <a:spcPct val="150000"/>
              </a:lnSpc>
              <a:defRPr sz="2133" b="1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5" name="Текст 7"/>
          <p:cNvSpPr>
            <a:spLocks noGrp="1"/>
          </p:cNvSpPr>
          <p:nvPr>
            <p:ph type="body" sz="quarter" idx="42" hasCustomPrompt="1"/>
          </p:nvPr>
        </p:nvSpPr>
        <p:spPr>
          <a:xfrm>
            <a:off x="1041208" y="3251124"/>
            <a:ext cx="4322647" cy="1081586"/>
          </a:xfrm>
        </p:spPr>
        <p:txBody>
          <a:bodyPr>
            <a:normAutofit/>
          </a:bodyPr>
          <a:lstStyle>
            <a:lvl1pPr algn="r">
              <a:lnSpc>
                <a:spcPct val="150000"/>
              </a:lnSpc>
              <a:defRPr sz="1000" baseline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en-US" dirty="0"/>
              <a:t>Stars are created within galaxies from a reserve of cold gas that forms into giant molecular clouds. Some galaxies have been observed to form stars at an exceptional rate, known as a starburst. </a:t>
            </a:r>
          </a:p>
        </p:txBody>
      </p:sp>
      <p:sp>
        <p:nvSpPr>
          <p:cNvPr id="30" name="Текст 7"/>
          <p:cNvSpPr>
            <a:spLocks noGrp="1"/>
          </p:cNvSpPr>
          <p:nvPr>
            <p:ph type="body" sz="quarter" idx="43" hasCustomPrompt="1"/>
          </p:nvPr>
        </p:nvSpPr>
        <p:spPr>
          <a:xfrm>
            <a:off x="1042812" y="2709137"/>
            <a:ext cx="4321042" cy="541986"/>
          </a:xfrm>
        </p:spPr>
        <p:txBody>
          <a:bodyPr anchor="ctr">
            <a:normAutofit/>
          </a:bodyPr>
          <a:lstStyle>
            <a:lvl1pPr algn="r">
              <a:lnSpc>
                <a:spcPct val="150000"/>
              </a:lnSpc>
              <a:defRPr sz="2133" b="1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31" name="Текст 7"/>
          <p:cNvSpPr>
            <a:spLocks noGrp="1"/>
          </p:cNvSpPr>
          <p:nvPr>
            <p:ph type="body" sz="quarter" idx="44" hasCustomPrompt="1"/>
          </p:nvPr>
        </p:nvSpPr>
        <p:spPr>
          <a:xfrm>
            <a:off x="1042813" y="5233632"/>
            <a:ext cx="4322647" cy="1081586"/>
          </a:xfrm>
        </p:spPr>
        <p:txBody>
          <a:bodyPr>
            <a:normAutofit/>
          </a:bodyPr>
          <a:lstStyle>
            <a:lvl1pPr algn="r">
              <a:lnSpc>
                <a:spcPct val="150000"/>
              </a:lnSpc>
              <a:defRPr sz="1000" baseline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en-US" dirty="0"/>
              <a:t>Stars are created within galaxies from a reserve of cold gas that forms into giant molecular clouds. Some galaxies have been observed to form stars at an exceptional rate, known as a starburst. </a:t>
            </a:r>
          </a:p>
        </p:txBody>
      </p:sp>
      <p:sp>
        <p:nvSpPr>
          <p:cNvPr id="32" name="Текст 7"/>
          <p:cNvSpPr>
            <a:spLocks noGrp="1"/>
          </p:cNvSpPr>
          <p:nvPr>
            <p:ph type="body" sz="quarter" idx="45" hasCustomPrompt="1"/>
          </p:nvPr>
        </p:nvSpPr>
        <p:spPr>
          <a:xfrm>
            <a:off x="1033780" y="4691646"/>
            <a:ext cx="4321042" cy="541986"/>
          </a:xfrm>
        </p:spPr>
        <p:txBody>
          <a:bodyPr anchor="ctr">
            <a:normAutofit/>
          </a:bodyPr>
          <a:lstStyle>
            <a:lvl1pPr algn="r">
              <a:lnSpc>
                <a:spcPct val="150000"/>
              </a:lnSpc>
              <a:defRPr sz="2133" b="1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7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136314" y="179388"/>
            <a:ext cx="708023" cy="361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802" b="1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4" name="Текст 7"/>
          <p:cNvSpPr>
            <a:spLocks noGrp="1"/>
          </p:cNvSpPr>
          <p:nvPr>
            <p:ph type="body" sz="quarter" idx="46" hasCustomPrompt="1"/>
          </p:nvPr>
        </p:nvSpPr>
        <p:spPr>
          <a:xfrm>
            <a:off x="9113520" y="179388"/>
            <a:ext cx="2022792" cy="361949"/>
          </a:xfrm>
        </p:spPr>
        <p:txBody>
          <a:bodyPr anchor="ctr">
            <a:normAutofit/>
          </a:bodyPr>
          <a:lstStyle>
            <a:lvl1pPr algn="r">
              <a:lnSpc>
                <a:spcPct val="150000"/>
              </a:lnSpc>
              <a:defRPr sz="802" b="1" spc="100" baseline="0">
                <a:solidFill>
                  <a:schemeClr val="tx1"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 err="1"/>
              <a:t>www.yourcompany.com</a:t>
            </a:r>
            <a:endParaRPr lang="en-US" dirty="0"/>
          </a:p>
        </p:txBody>
      </p:sp>
      <p:sp>
        <p:nvSpPr>
          <p:cNvPr id="35" name="Текст 7"/>
          <p:cNvSpPr>
            <a:spLocks noGrp="1"/>
          </p:cNvSpPr>
          <p:nvPr>
            <p:ph type="body" sz="quarter" idx="47" hasCustomPrompt="1"/>
          </p:nvPr>
        </p:nvSpPr>
        <p:spPr>
          <a:xfrm>
            <a:off x="337016" y="179388"/>
            <a:ext cx="1014264" cy="36194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1000" b="1" spc="300" baseline="0">
                <a:solidFill>
                  <a:schemeClr val="tx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EVA</a:t>
            </a:r>
          </a:p>
        </p:txBody>
      </p:sp>
      <p:sp>
        <p:nvSpPr>
          <p:cNvPr id="20" name="Freeform 13"/>
          <p:cNvSpPr>
            <a:spLocks noEditPoints="1"/>
          </p:cNvSpPr>
          <p:nvPr/>
        </p:nvSpPr>
        <p:spPr bwMode="auto">
          <a:xfrm>
            <a:off x="364765" y="6179530"/>
            <a:ext cx="133472" cy="180662"/>
          </a:xfrm>
          <a:custGeom>
            <a:avLst/>
            <a:gdLst>
              <a:gd name="T0" fmla="*/ 44 w 88"/>
              <a:gd name="T1" fmla="*/ 0 h 128"/>
              <a:gd name="T2" fmla="*/ 0 w 88"/>
              <a:gd name="T3" fmla="*/ 44 h 128"/>
              <a:gd name="T4" fmla="*/ 0 w 88"/>
              <a:gd name="T5" fmla="*/ 84 h 128"/>
              <a:gd name="T6" fmla="*/ 44 w 88"/>
              <a:gd name="T7" fmla="*/ 128 h 128"/>
              <a:gd name="T8" fmla="*/ 88 w 88"/>
              <a:gd name="T9" fmla="*/ 84 h 128"/>
              <a:gd name="T10" fmla="*/ 88 w 88"/>
              <a:gd name="T11" fmla="*/ 44 h 128"/>
              <a:gd name="T12" fmla="*/ 44 w 88"/>
              <a:gd name="T13" fmla="*/ 0 h 128"/>
              <a:gd name="T14" fmla="*/ 80 w 88"/>
              <a:gd name="T15" fmla="*/ 84 h 128"/>
              <a:gd name="T16" fmla="*/ 44 w 88"/>
              <a:gd name="T17" fmla="*/ 120 h 128"/>
              <a:gd name="T18" fmla="*/ 8 w 88"/>
              <a:gd name="T19" fmla="*/ 84 h 128"/>
              <a:gd name="T20" fmla="*/ 8 w 88"/>
              <a:gd name="T21" fmla="*/ 44 h 128"/>
              <a:gd name="T22" fmla="*/ 44 w 88"/>
              <a:gd name="T23" fmla="*/ 8 h 128"/>
              <a:gd name="T24" fmla="*/ 80 w 88"/>
              <a:gd name="T25" fmla="*/ 44 h 128"/>
              <a:gd name="T26" fmla="*/ 80 w 88"/>
              <a:gd name="T27" fmla="*/ 84 h 128"/>
              <a:gd name="T28" fmla="*/ 44 w 88"/>
              <a:gd name="T29" fmla="*/ 28 h 128"/>
              <a:gd name="T30" fmla="*/ 40 w 88"/>
              <a:gd name="T31" fmla="*/ 32 h 128"/>
              <a:gd name="T32" fmla="*/ 40 w 88"/>
              <a:gd name="T33" fmla="*/ 48 h 128"/>
              <a:gd name="T34" fmla="*/ 44 w 88"/>
              <a:gd name="T35" fmla="*/ 52 h 128"/>
              <a:gd name="T36" fmla="*/ 48 w 88"/>
              <a:gd name="T37" fmla="*/ 48 h 128"/>
              <a:gd name="T38" fmla="*/ 48 w 88"/>
              <a:gd name="T39" fmla="*/ 32 h 128"/>
              <a:gd name="T40" fmla="*/ 44 w 88"/>
              <a:gd name="T41" fmla="*/ 28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88" h="128">
                <a:moveTo>
                  <a:pt x="44" y="0"/>
                </a:moveTo>
                <a:cubicBezTo>
                  <a:pt x="20" y="0"/>
                  <a:pt x="0" y="20"/>
                  <a:pt x="0" y="44"/>
                </a:cubicBezTo>
                <a:cubicBezTo>
                  <a:pt x="0" y="84"/>
                  <a:pt x="0" y="84"/>
                  <a:pt x="0" y="84"/>
                </a:cubicBezTo>
                <a:cubicBezTo>
                  <a:pt x="0" y="108"/>
                  <a:pt x="20" y="128"/>
                  <a:pt x="44" y="128"/>
                </a:cubicBezTo>
                <a:cubicBezTo>
                  <a:pt x="68" y="128"/>
                  <a:pt x="88" y="108"/>
                  <a:pt x="88" y="84"/>
                </a:cubicBezTo>
                <a:cubicBezTo>
                  <a:pt x="88" y="44"/>
                  <a:pt x="88" y="44"/>
                  <a:pt x="88" y="44"/>
                </a:cubicBezTo>
                <a:cubicBezTo>
                  <a:pt x="88" y="20"/>
                  <a:pt x="68" y="0"/>
                  <a:pt x="44" y="0"/>
                </a:cubicBezTo>
                <a:close/>
                <a:moveTo>
                  <a:pt x="80" y="84"/>
                </a:moveTo>
                <a:cubicBezTo>
                  <a:pt x="80" y="104"/>
                  <a:pt x="64" y="120"/>
                  <a:pt x="44" y="120"/>
                </a:cubicBezTo>
                <a:cubicBezTo>
                  <a:pt x="24" y="120"/>
                  <a:pt x="8" y="104"/>
                  <a:pt x="8" y="84"/>
                </a:cubicBezTo>
                <a:cubicBezTo>
                  <a:pt x="8" y="44"/>
                  <a:pt x="8" y="44"/>
                  <a:pt x="8" y="44"/>
                </a:cubicBezTo>
                <a:cubicBezTo>
                  <a:pt x="8" y="24"/>
                  <a:pt x="24" y="8"/>
                  <a:pt x="44" y="8"/>
                </a:cubicBezTo>
                <a:cubicBezTo>
                  <a:pt x="64" y="8"/>
                  <a:pt x="80" y="24"/>
                  <a:pt x="80" y="44"/>
                </a:cubicBezTo>
                <a:lnTo>
                  <a:pt x="80" y="84"/>
                </a:lnTo>
                <a:close/>
                <a:moveTo>
                  <a:pt x="44" y="28"/>
                </a:moveTo>
                <a:cubicBezTo>
                  <a:pt x="42" y="28"/>
                  <a:pt x="40" y="30"/>
                  <a:pt x="40" y="32"/>
                </a:cubicBezTo>
                <a:cubicBezTo>
                  <a:pt x="40" y="48"/>
                  <a:pt x="40" y="48"/>
                  <a:pt x="40" y="48"/>
                </a:cubicBezTo>
                <a:cubicBezTo>
                  <a:pt x="40" y="50"/>
                  <a:pt x="42" y="52"/>
                  <a:pt x="44" y="52"/>
                </a:cubicBezTo>
                <a:cubicBezTo>
                  <a:pt x="46" y="52"/>
                  <a:pt x="48" y="50"/>
                  <a:pt x="48" y="48"/>
                </a:cubicBezTo>
                <a:cubicBezTo>
                  <a:pt x="48" y="32"/>
                  <a:pt x="48" y="32"/>
                  <a:pt x="48" y="32"/>
                </a:cubicBezTo>
                <a:cubicBezTo>
                  <a:pt x="48" y="30"/>
                  <a:pt x="46" y="28"/>
                  <a:pt x="44" y="28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70000"/>
            </a:schemeClr>
          </a:solidFill>
          <a:ln>
            <a:noFill/>
          </a:ln>
        </p:spPr>
        <p:txBody>
          <a:bodyPr vert="horz" wrap="square" lIns="45835" tIns="22918" rIns="45835" bIns="22918" numCol="1" anchor="t" anchorCtr="0" compatLnSpc="1">
            <a:prstTxWarp prst="textNoShape">
              <a:avLst/>
            </a:prstTxWarp>
          </a:bodyPr>
          <a:lstStyle/>
          <a:p>
            <a:endParaRPr lang="en-US" sz="902">
              <a:solidFill>
                <a:schemeClr val="tx1"/>
              </a:solidFill>
            </a:endParaRPr>
          </a:p>
        </p:txBody>
      </p:sp>
      <p:sp>
        <p:nvSpPr>
          <p:cNvPr id="29" name="Текст 7"/>
          <p:cNvSpPr>
            <a:spLocks noGrp="1"/>
          </p:cNvSpPr>
          <p:nvPr>
            <p:ph type="body" sz="quarter" idx="48" hasCustomPrompt="1"/>
          </p:nvPr>
        </p:nvSpPr>
        <p:spPr>
          <a:xfrm rot="16200000">
            <a:off x="-117115" y="5147945"/>
            <a:ext cx="1092838" cy="16121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600" b="1" spc="0" baseline="0">
                <a:solidFill>
                  <a:schemeClr val="tx1">
                    <a:alpha val="2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DISCOVER</a:t>
            </a:r>
          </a:p>
        </p:txBody>
      </p:sp>
    </p:spTree>
    <p:extLst>
      <p:ext uri="{BB962C8B-B14F-4D97-AF65-F5344CB8AC3E}">
        <p14:creationId xmlns:p14="http://schemas.microsoft.com/office/powerpoint/2010/main" val="48953704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4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4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4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4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4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4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4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4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4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4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4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4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4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4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4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4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decel="4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4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4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decel="4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4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4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>
        <p:tmplLst>
          <p:tmpl lvl="1">
            <p:tnLst>
              <p:par>
                <p:cTn presetID="2" presetClass="entr" presetSubtype="4" decel="4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4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4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2" presetClass="entr" presetSubtype="4" decel="4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4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4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2" presetClass="entr" presetSubtype="4" decel="40000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4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4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2" presetClass="entr" presetSubtype="4" decel="40000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400" fill="hold"/>
                        <p:tgtEl>
                          <p:spTgt spid="3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400" fill="hold"/>
                        <p:tgtEl>
                          <p:spTgt spid="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2" presetClass="entr" presetSubtype="4" decel="40000" fill="hold" nodeType="withEffect">
                  <p:stCondLst>
                    <p:cond delay="6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40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40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2" presetClass="entr" presetSubtype="4" decel="40000" fill="hold" nodeType="withEffect">
                  <p:stCondLst>
                    <p:cond delay="6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4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4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hf sldNum="0" hdr="0" ftr="0" dt="0"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meline_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Прямая соединительная линия 32"/>
          <p:cNvCxnSpPr/>
          <p:nvPr/>
        </p:nvCxnSpPr>
        <p:spPr>
          <a:xfrm flipH="1">
            <a:off x="3204135" y="-22999"/>
            <a:ext cx="0" cy="6886937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Прямая соединительная линия 33"/>
          <p:cNvCxnSpPr/>
          <p:nvPr/>
        </p:nvCxnSpPr>
        <p:spPr>
          <a:xfrm>
            <a:off x="8975893" y="0"/>
            <a:ext cx="0" cy="6822186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/>
          <p:cNvCxnSpPr/>
          <p:nvPr/>
        </p:nvCxnSpPr>
        <p:spPr>
          <a:xfrm>
            <a:off x="6097605" y="0"/>
            <a:ext cx="0" cy="1443706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Прямая соединительная линия 30"/>
          <p:cNvCxnSpPr/>
          <p:nvPr/>
        </p:nvCxnSpPr>
        <p:spPr>
          <a:xfrm>
            <a:off x="8975893" y="4692442"/>
            <a:ext cx="0" cy="36132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Прямая соединительная линия 31"/>
          <p:cNvCxnSpPr/>
          <p:nvPr/>
        </p:nvCxnSpPr>
        <p:spPr>
          <a:xfrm>
            <a:off x="3203025" y="1984897"/>
            <a:ext cx="0" cy="36132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Рисунок 13"/>
          <p:cNvSpPr>
            <a:spLocks noGrp="1"/>
          </p:cNvSpPr>
          <p:nvPr>
            <p:ph type="pic" sz="quarter" idx="10" hasCustomPrompt="1"/>
          </p:nvPr>
        </p:nvSpPr>
        <p:spPr>
          <a:xfrm>
            <a:off x="8115131" y="728302"/>
            <a:ext cx="1721527" cy="1624367"/>
          </a:xfrm>
          <a:prstGeom prst="ellipse">
            <a:avLst/>
          </a:prstGeom>
          <a:solidFill>
            <a:schemeClr val="tx1">
              <a:alpha val="10000"/>
            </a:schemeClr>
          </a:solidFill>
        </p:spPr>
        <p:txBody>
          <a:bodyPr anchor="ctr"/>
          <a:lstStyle>
            <a:lvl1pPr marL="0" indent="0" algn="ctr">
              <a:buNone/>
              <a:defRPr sz="1003" baseline="0"/>
            </a:lvl1pPr>
          </a:lstStyle>
          <a:p>
            <a:r>
              <a:rPr lang="en-US" dirty="0"/>
              <a:t>Drop your image here</a:t>
            </a:r>
          </a:p>
        </p:txBody>
      </p:sp>
      <p:sp>
        <p:nvSpPr>
          <p:cNvPr id="17" name="Рисунок 13"/>
          <p:cNvSpPr>
            <a:spLocks noGrp="1"/>
          </p:cNvSpPr>
          <p:nvPr>
            <p:ph type="pic" sz="quarter" idx="19" hasCustomPrompt="1"/>
          </p:nvPr>
        </p:nvSpPr>
        <p:spPr>
          <a:xfrm>
            <a:off x="2371340" y="2713995"/>
            <a:ext cx="1721527" cy="1624367"/>
          </a:xfrm>
          <a:prstGeom prst="ellipse">
            <a:avLst/>
          </a:prstGeom>
          <a:solidFill>
            <a:schemeClr val="tx1">
              <a:alpha val="10000"/>
            </a:schemeClr>
          </a:solidFill>
        </p:spPr>
        <p:txBody>
          <a:bodyPr anchor="ctr"/>
          <a:lstStyle>
            <a:lvl1pPr marL="0" indent="0" algn="ctr">
              <a:buNone/>
              <a:defRPr sz="1003" baseline="0"/>
            </a:lvl1pPr>
          </a:lstStyle>
          <a:p>
            <a:r>
              <a:rPr lang="en-US" dirty="0"/>
              <a:t>Drop your image here</a:t>
            </a:r>
          </a:p>
        </p:txBody>
      </p:sp>
      <p:sp>
        <p:nvSpPr>
          <p:cNvPr id="20" name="Текст 7"/>
          <p:cNvSpPr>
            <a:spLocks noGrp="1"/>
          </p:cNvSpPr>
          <p:nvPr>
            <p:ph type="body" sz="quarter" idx="38" hasCustomPrompt="1"/>
          </p:nvPr>
        </p:nvSpPr>
        <p:spPr>
          <a:xfrm>
            <a:off x="6826946" y="3265162"/>
            <a:ext cx="4307393" cy="1081586"/>
          </a:xfrm>
        </p:spPr>
        <p:txBody>
          <a:bodyPr>
            <a:normAutofit/>
          </a:bodyPr>
          <a:lstStyle>
            <a:lvl1pPr algn="ctr">
              <a:lnSpc>
                <a:spcPct val="150000"/>
              </a:lnSpc>
              <a:defRPr sz="1000" baseline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en-US" dirty="0"/>
              <a:t>Stars are created within galaxies from a reserve of cold gas that forms into giant molecular clouds. Some galaxies have been observed to form stars at an exceptional rate, known as a starburst. </a:t>
            </a:r>
          </a:p>
        </p:txBody>
      </p:sp>
      <p:sp>
        <p:nvSpPr>
          <p:cNvPr id="21" name="Текст 7"/>
          <p:cNvSpPr>
            <a:spLocks noGrp="1"/>
          </p:cNvSpPr>
          <p:nvPr>
            <p:ph type="body" sz="quarter" idx="41" hasCustomPrompt="1"/>
          </p:nvPr>
        </p:nvSpPr>
        <p:spPr>
          <a:xfrm>
            <a:off x="1055990" y="4698015"/>
            <a:ext cx="4307865" cy="535619"/>
          </a:xfrm>
        </p:spPr>
        <p:txBody>
          <a:bodyPr anchor="ctr">
            <a:normAutofit/>
          </a:bodyPr>
          <a:lstStyle>
            <a:lvl1pPr algn="ctr">
              <a:lnSpc>
                <a:spcPct val="150000"/>
              </a:lnSpc>
              <a:defRPr sz="2133" b="1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2" name="Текст 7"/>
          <p:cNvSpPr>
            <a:spLocks noGrp="1"/>
          </p:cNvSpPr>
          <p:nvPr>
            <p:ph type="body" sz="quarter" idx="42" hasCustomPrompt="1"/>
          </p:nvPr>
        </p:nvSpPr>
        <p:spPr>
          <a:xfrm>
            <a:off x="1055988" y="5233635"/>
            <a:ext cx="4307866" cy="1083177"/>
          </a:xfrm>
        </p:spPr>
        <p:txBody>
          <a:bodyPr/>
          <a:lstStyle>
            <a:lvl1pPr algn="ctr">
              <a:lnSpc>
                <a:spcPct val="150000"/>
              </a:lnSpc>
              <a:defRPr sz="1000" baseline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en-US" dirty="0"/>
              <a:t>Stars are created within galaxies from a reserve of cold gas that forms into giant molecular clouds. Some galaxies have been observed to form stars at an exceptional rate, known as a starburst</a:t>
            </a:r>
          </a:p>
        </p:txBody>
      </p:sp>
      <p:sp>
        <p:nvSpPr>
          <p:cNvPr id="23" name="Текст 7"/>
          <p:cNvSpPr>
            <a:spLocks noGrp="1"/>
          </p:cNvSpPr>
          <p:nvPr>
            <p:ph type="body" sz="quarter" idx="43" hasCustomPrompt="1"/>
          </p:nvPr>
        </p:nvSpPr>
        <p:spPr>
          <a:xfrm>
            <a:off x="6816576" y="2720566"/>
            <a:ext cx="4317762" cy="541986"/>
          </a:xfrm>
        </p:spPr>
        <p:txBody>
          <a:bodyPr anchor="ctr">
            <a:normAutofit/>
          </a:bodyPr>
          <a:lstStyle>
            <a:lvl1pPr algn="ctr">
              <a:lnSpc>
                <a:spcPct val="150000"/>
              </a:lnSpc>
              <a:defRPr sz="2133" b="1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4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136314" y="179388"/>
            <a:ext cx="708023" cy="361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802" b="1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7" name="Текст 7"/>
          <p:cNvSpPr>
            <a:spLocks noGrp="1"/>
          </p:cNvSpPr>
          <p:nvPr>
            <p:ph type="body" sz="quarter" idx="46" hasCustomPrompt="1"/>
          </p:nvPr>
        </p:nvSpPr>
        <p:spPr>
          <a:xfrm>
            <a:off x="9113520" y="179388"/>
            <a:ext cx="2022792" cy="361949"/>
          </a:xfrm>
        </p:spPr>
        <p:txBody>
          <a:bodyPr anchor="ctr">
            <a:normAutofit/>
          </a:bodyPr>
          <a:lstStyle>
            <a:lvl1pPr algn="r">
              <a:lnSpc>
                <a:spcPct val="150000"/>
              </a:lnSpc>
              <a:defRPr sz="802" b="1" spc="100" baseline="0">
                <a:solidFill>
                  <a:schemeClr val="tx1"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 err="1"/>
              <a:t>www.yourcompany.com</a:t>
            </a:r>
            <a:endParaRPr lang="en-US" dirty="0"/>
          </a:p>
        </p:txBody>
      </p:sp>
      <p:sp>
        <p:nvSpPr>
          <p:cNvPr id="28" name="Текст 7"/>
          <p:cNvSpPr>
            <a:spLocks noGrp="1"/>
          </p:cNvSpPr>
          <p:nvPr>
            <p:ph type="body" sz="quarter" idx="47" hasCustomPrompt="1"/>
          </p:nvPr>
        </p:nvSpPr>
        <p:spPr>
          <a:xfrm>
            <a:off x="337016" y="179388"/>
            <a:ext cx="1014264" cy="36194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1000" b="1" spc="300" baseline="0">
                <a:solidFill>
                  <a:schemeClr val="tx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EVA</a:t>
            </a:r>
          </a:p>
        </p:txBody>
      </p:sp>
      <p:sp>
        <p:nvSpPr>
          <p:cNvPr id="18" name="Заголовок 17"/>
          <p:cNvSpPr>
            <a:spLocks noGrp="1"/>
          </p:cNvSpPr>
          <p:nvPr>
            <p:ph type="title" hasCustomPrompt="1"/>
          </p:nvPr>
        </p:nvSpPr>
        <p:spPr>
          <a:xfrm>
            <a:off x="5375426" y="-1"/>
            <a:ext cx="1449215" cy="6857999"/>
          </a:xfrm>
          <a:prstGeom prst="rect">
            <a:avLst/>
          </a:prstGeom>
        </p:spPr>
        <p:txBody>
          <a:bodyPr vert="vert270" lIns="91440" tIns="45720" rIns="0" bIns="45720" rtlCol="0" anchor="ctr">
            <a:normAutofit/>
          </a:bodyPr>
          <a:lstStyle>
            <a:lvl1pPr algn="ctr">
              <a:defRPr sz="7666"/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5" name="Freeform 13"/>
          <p:cNvSpPr>
            <a:spLocks noEditPoints="1"/>
          </p:cNvSpPr>
          <p:nvPr/>
        </p:nvSpPr>
        <p:spPr bwMode="auto">
          <a:xfrm>
            <a:off x="364765" y="6179530"/>
            <a:ext cx="133472" cy="180662"/>
          </a:xfrm>
          <a:custGeom>
            <a:avLst/>
            <a:gdLst>
              <a:gd name="T0" fmla="*/ 44 w 88"/>
              <a:gd name="T1" fmla="*/ 0 h 128"/>
              <a:gd name="T2" fmla="*/ 0 w 88"/>
              <a:gd name="T3" fmla="*/ 44 h 128"/>
              <a:gd name="T4" fmla="*/ 0 w 88"/>
              <a:gd name="T5" fmla="*/ 84 h 128"/>
              <a:gd name="T6" fmla="*/ 44 w 88"/>
              <a:gd name="T7" fmla="*/ 128 h 128"/>
              <a:gd name="T8" fmla="*/ 88 w 88"/>
              <a:gd name="T9" fmla="*/ 84 h 128"/>
              <a:gd name="T10" fmla="*/ 88 w 88"/>
              <a:gd name="T11" fmla="*/ 44 h 128"/>
              <a:gd name="T12" fmla="*/ 44 w 88"/>
              <a:gd name="T13" fmla="*/ 0 h 128"/>
              <a:gd name="T14" fmla="*/ 80 w 88"/>
              <a:gd name="T15" fmla="*/ 84 h 128"/>
              <a:gd name="T16" fmla="*/ 44 w 88"/>
              <a:gd name="T17" fmla="*/ 120 h 128"/>
              <a:gd name="T18" fmla="*/ 8 w 88"/>
              <a:gd name="T19" fmla="*/ 84 h 128"/>
              <a:gd name="T20" fmla="*/ 8 w 88"/>
              <a:gd name="T21" fmla="*/ 44 h 128"/>
              <a:gd name="T22" fmla="*/ 44 w 88"/>
              <a:gd name="T23" fmla="*/ 8 h 128"/>
              <a:gd name="T24" fmla="*/ 80 w 88"/>
              <a:gd name="T25" fmla="*/ 44 h 128"/>
              <a:gd name="T26" fmla="*/ 80 w 88"/>
              <a:gd name="T27" fmla="*/ 84 h 128"/>
              <a:gd name="T28" fmla="*/ 44 w 88"/>
              <a:gd name="T29" fmla="*/ 28 h 128"/>
              <a:gd name="T30" fmla="*/ 40 w 88"/>
              <a:gd name="T31" fmla="*/ 32 h 128"/>
              <a:gd name="T32" fmla="*/ 40 w 88"/>
              <a:gd name="T33" fmla="*/ 48 h 128"/>
              <a:gd name="T34" fmla="*/ 44 w 88"/>
              <a:gd name="T35" fmla="*/ 52 h 128"/>
              <a:gd name="T36" fmla="*/ 48 w 88"/>
              <a:gd name="T37" fmla="*/ 48 h 128"/>
              <a:gd name="T38" fmla="*/ 48 w 88"/>
              <a:gd name="T39" fmla="*/ 32 h 128"/>
              <a:gd name="T40" fmla="*/ 44 w 88"/>
              <a:gd name="T41" fmla="*/ 28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88" h="128">
                <a:moveTo>
                  <a:pt x="44" y="0"/>
                </a:moveTo>
                <a:cubicBezTo>
                  <a:pt x="20" y="0"/>
                  <a:pt x="0" y="20"/>
                  <a:pt x="0" y="44"/>
                </a:cubicBezTo>
                <a:cubicBezTo>
                  <a:pt x="0" y="84"/>
                  <a:pt x="0" y="84"/>
                  <a:pt x="0" y="84"/>
                </a:cubicBezTo>
                <a:cubicBezTo>
                  <a:pt x="0" y="108"/>
                  <a:pt x="20" y="128"/>
                  <a:pt x="44" y="128"/>
                </a:cubicBezTo>
                <a:cubicBezTo>
                  <a:pt x="68" y="128"/>
                  <a:pt x="88" y="108"/>
                  <a:pt x="88" y="84"/>
                </a:cubicBezTo>
                <a:cubicBezTo>
                  <a:pt x="88" y="44"/>
                  <a:pt x="88" y="44"/>
                  <a:pt x="88" y="44"/>
                </a:cubicBezTo>
                <a:cubicBezTo>
                  <a:pt x="88" y="20"/>
                  <a:pt x="68" y="0"/>
                  <a:pt x="44" y="0"/>
                </a:cubicBezTo>
                <a:close/>
                <a:moveTo>
                  <a:pt x="80" y="84"/>
                </a:moveTo>
                <a:cubicBezTo>
                  <a:pt x="80" y="104"/>
                  <a:pt x="64" y="120"/>
                  <a:pt x="44" y="120"/>
                </a:cubicBezTo>
                <a:cubicBezTo>
                  <a:pt x="24" y="120"/>
                  <a:pt x="8" y="104"/>
                  <a:pt x="8" y="84"/>
                </a:cubicBezTo>
                <a:cubicBezTo>
                  <a:pt x="8" y="44"/>
                  <a:pt x="8" y="44"/>
                  <a:pt x="8" y="44"/>
                </a:cubicBezTo>
                <a:cubicBezTo>
                  <a:pt x="8" y="24"/>
                  <a:pt x="24" y="8"/>
                  <a:pt x="44" y="8"/>
                </a:cubicBezTo>
                <a:cubicBezTo>
                  <a:pt x="64" y="8"/>
                  <a:pt x="80" y="24"/>
                  <a:pt x="80" y="44"/>
                </a:cubicBezTo>
                <a:lnTo>
                  <a:pt x="80" y="84"/>
                </a:lnTo>
                <a:close/>
                <a:moveTo>
                  <a:pt x="44" y="28"/>
                </a:moveTo>
                <a:cubicBezTo>
                  <a:pt x="42" y="28"/>
                  <a:pt x="40" y="30"/>
                  <a:pt x="40" y="32"/>
                </a:cubicBezTo>
                <a:cubicBezTo>
                  <a:pt x="40" y="48"/>
                  <a:pt x="40" y="48"/>
                  <a:pt x="40" y="48"/>
                </a:cubicBezTo>
                <a:cubicBezTo>
                  <a:pt x="40" y="50"/>
                  <a:pt x="42" y="52"/>
                  <a:pt x="44" y="52"/>
                </a:cubicBezTo>
                <a:cubicBezTo>
                  <a:pt x="46" y="52"/>
                  <a:pt x="48" y="50"/>
                  <a:pt x="48" y="48"/>
                </a:cubicBezTo>
                <a:cubicBezTo>
                  <a:pt x="48" y="32"/>
                  <a:pt x="48" y="32"/>
                  <a:pt x="48" y="32"/>
                </a:cubicBezTo>
                <a:cubicBezTo>
                  <a:pt x="48" y="30"/>
                  <a:pt x="46" y="28"/>
                  <a:pt x="44" y="28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70000"/>
            </a:schemeClr>
          </a:solidFill>
          <a:ln>
            <a:noFill/>
          </a:ln>
        </p:spPr>
        <p:txBody>
          <a:bodyPr vert="horz" wrap="square" lIns="45835" tIns="22918" rIns="45835" bIns="22918" numCol="1" anchor="t" anchorCtr="0" compatLnSpc="1">
            <a:prstTxWarp prst="textNoShape">
              <a:avLst/>
            </a:prstTxWarp>
          </a:bodyPr>
          <a:lstStyle/>
          <a:p>
            <a:endParaRPr lang="en-US" sz="902">
              <a:solidFill>
                <a:schemeClr val="tx1"/>
              </a:solidFill>
            </a:endParaRPr>
          </a:p>
        </p:txBody>
      </p:sp>
      <p:sp>
        <p:nvSpPr>
          <p:cNvPr id="26" name="Текст 7"/>
          <p:cNvSpPr>
            <a:spLocks noGrp="1"/>
          </p:cNvSpPr>
          <p:nvPr>
            <p:ph type="body" sz="quarter" idx="48" hasCustomPrompt="1"/>
          </p:nvPr>
        </p:nvSpPr>
        <p:spPr>
          <a:xfrm rot="16200000">
            <a:off x="-117115" y="5147945"/>
            <a:ext cx="1092838" cy="16121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600" b="1" spc="0" baseline="0">
                <a:solidFill>
                  <a:schemeClr val="tx1">
                    <a:alpha val="2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DISCOVER</a:t>
            </a:r>
          </a:p>
        </p:txBody>
      </p:sp>
    </p:spTree>
    <p:extLst>
      <p:ext uri="{BB962C8B-B14F-4D97-AF65-F5344CB8AC3E}">
        <p14:creationId xmlns:p14="http://schemas.microsoft.com/office/powerpoint/2010/main" val="58240453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4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4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4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4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400" fill="hold"/>
                                        <p:tgtEl>
                                          <p:spTgt spid="1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400" fill="hold"/>
                                        <p:tgtEl>
                                          <p:spTgt spid="1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decel="40000" fill="hold" grpId="0" nodeType="click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4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4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decel="4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4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4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decel="4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4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4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decel="4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4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4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decel="4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400" fill="hold"/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400" fill="hold"/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decel="40000" fill="hold" grpId="0" nodeType="click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4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4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 animBg="1"/>
      <p:bldP spid="17" grpId="0" build="p" animBg="1"/>
      <p:bldP spid="20" grpId="0" build="p">
        <p:tmplLst>
          <p:tmpl lvl="1">
            <p:tnLst>
              <p:par>
                <p:cTn presetID="2" presetClass="entr" presetSubtype="4" decel="40000" fill="hold" nodeType="withEffect">
                  <p:stCondLst>
                    <p:cond delay="6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4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4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2" presetClass="entr" presetSubtype="4" decel="40000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4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4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2" presetClass="entr" presetSubtype="4" decel="40000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4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4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2" presetClass="entr" presetSubtype="4" decel="40000" fill="hold" nodeType="withEffect">
                  <p:stCondLst>
                    <p:cond delay="6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4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4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hf sldNum="0" hdr="0" ftr="0" dt="0"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2"/>
          <p:cNvSpPr>
            <a:spLocks noGrp="1"/>
          </p:cNvSpPr>
          <p:nvPr>
            <p:ph type="title" hasCustomPrompt="1"/>
          </p:nvPr>
        </p:nvSpPr>
        <p:spPr>
          <a:xfrm>
            <a:off x="0" y="1979630"/>
            <a:ext cx="12192000" cy="2969443"/>
          </a:xfrm>
          <a:effectLst/>
        </p:spPr>
        <p:txBody>
          <a:bodyPr tIns="0" bIns="91440" anchor="ctr" anchorCtr="0"/>
          <a:lstStyle>
            <a:lvl1pPr algn="ctr">
              <a:lnSpc>
                <a:spcPct val="150000"/>
              </a:lnSpc>
              <a:defRPr sz="11499" kern="3000" spc="2000" baseline="0"/>
            </a:lvl1pPr>
          </a:lstStyle>
          <a:p>
            <a:r>
              <a:rPr lang="en-US" dirty="0"/>
              <a:t>BREAK</a:t>
            </a:r>
          </a:p>
        </p:txBody>
      </p:sp>
    </p:spTree>
    <p:extLst>
      <p:ext uri="{BB962C8B-B14F-4D97-AF65-F5344CB8AC3E}">
        <p14:creationId xmlns:p14="http://schemas.microsoft.com/office/powerpoint/2010/main" val="4610231"/>
      </p:ext>
    </p:extLst>
  </p:cSld>
  <p:clrMapOvr>
    <a:masterClrMapping/>
  </p:clrMapOvr>
  <p:transition spd="slow">
    <p:push dir="u"/>
  </p:transition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C1ABD-069A-A6AD-C5F2-8C04793E7C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0ACA47-31F9-45A0-A54B-2830530B21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A9B06B-243C-F4FC-48D2-EF9EFA269F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9C689F-C4D0-193C-9666-7F68B28F4F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158D3-9D4A-4C1E-BC17-61CF4E56314C}" type="datetimeFigureOut">
              <a:rPr lang="en-US" smtClean="0"/>
              <a:t>9/7/2023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C0708D-9064-44D4-18C9-6EEC9686BC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315F39-32B0-8CFF-09E8-1C34C4FF2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311FC-41CE-41EC-9BFD-D270C4ED85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496594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reak_0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Рисунок 4"/>
          <p:cNvSpPr>
            <a:spLocks noGrp="1"/>
          </p:cNvSpPr>
          <p:nvPr>
            <p:ph type="pic" sz="quarter" idx="18" hasCustomPrompt="1"/>
          </p:nvPr>
        </p:nvSpPr>
        <p:spPr>
          <a:xfrm>
            <a:off x="3" y="0"/>
            <a:ext cx="12191999" cy="6858000"/>
          </a:xfrm>
          <a:prstGeom prst="rect">
            <a:avLst/>
          </a:prstGeom>
          <a:solidFill>
            <a:schemeClr val="tx1">
              <a:alpha val="10000"/>
            </a:schemeClr>
          </a:solidFill>
        </p:spPr>
        <p:txBody>
          <a:bodyPr anchor="ctr"/>
          <a:lstStyle>
            <a:lvl1pPr marL="0" marR="0" indent="0" algn="ctr" defTabSz="447203" rtl="0" eaLnBrk="1" fontAlgn="auto" latinLnBrk="0" hangingPunct="1">
              <a:lnSpc>
                <a:spcPct val="150000"/>
              </a:lnSpc>
              <a:spcBef>
                <a:spcPts val="992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lvl1pPr>
          </a:lstStyle>
          <a:p>
            <a:r>
              <a:rPr lang="en-US" dirty="0"/>
              <a:t>Drop your image here</a:t>
            </a:r>
          </a:p>
        </p:txBody>
      </p:sp>
      <p:sp>
        <p:nvSpPr>
          <p:cNvPr id="14" name="Текст 7"/>
          <p:cNvSpPr>
            <a:spLocks noGrp="1"/>
          </p:cNvSpPr>
          <p:nvPr>
            <p:ph type="body" sz="quarter" idx="40" hasCustomPrompt="1"/>
          </p:nvPr>
        </p:nvSpPr>
        <p:spPr>
          <a:xfrm>
            <a:off x="1055988" y="5594959"/>
            <a:ext cx="2879090" cy="902515"/>
          </a:xfrm>
        </p:spPr>
        <p:txBody>
          <a:bodyPr>
            <a:normAutofit/>
          </a:bodyPr>
          <a:lstStyle>
            <a:lvl1pPr algn="l">
              <a:lnSpc>
                <a:spcPct val="150000"/>
              </a:lnSpc>
              <a:defRPr sz="802" baseline="0">
                <a:solidFill>
                  <a:schemeClr val="tx1"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en-US" dirty="0"/>
              <a:t>Stars are created within galaxies from a reserve of cold gas that forms into giant molecular clouds. Some galaxies have been observed to form stars at an exceptional rate, known as a starburst. </a:t>
            </a:r>
          </a:p>
        </p:txBody>
      </p:sp>
      <p:sp>
        <p:nvSpPr>
          <p:cNvPr id="16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136314" y="179388"/>
            <a:ext cx="708023" cy="361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802" b="1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Текст 7"/>
          <p:cNvSpPr>
            <a:spLocks noGrp="1"/>
          </p:cNvSpPr>
          <p:nvPr>
            <p:ph type="body" sz="quarter" idx="41" hasCustomPrompt="1"/>
          </p:nvPr>
        </p:nvSpPr>
        <p:spPr>
          <a:xfrm>
            <a:off x="9113520" y="179388"/>
            <a:ext cx="2022792" cy="361949"/>
          </a:xfrm>
        </p:spPr>
        <p:txBody>
          <a:bodyPr anchor="ctr">
            <a:normAutofit/>
          </a:bodyPr>
          <a:lstStyle>
            <a:lvl1pPr algn="r">
              <a:lnSpc>
                <a:spcPct val="150000"/>
              </a:lnSpc>
              <a:defRPr sz="802" b="1" spc="100" baseline="0">
                <a:solidFill>
                  <a:schemeClr val="tx1"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 err="1"/>
              <a:t>www.yourcompany.com</a:t>
            </a:r>
            <a:endParaRPr lang="en-US" dirty="0"/>
          </a:p>
        </p:txBody>
      </p:sp>
      <p:sp>
        <p:nvSpPr>
          <p:cNvPr id="20" name="Текст 7"/>
          <p:cNvSpPr>
            <a:spLocks noGrp="1"/>
          </p:cNvSpPr>
          <p:nvPr>
            <p:ph type="body" sz="quarter" idx="42" hasCustomPrompt="1"/>
          </p:nvPr>
        </p:nvSpPr>
        <p:spPr>
          <a:xfrm>
            <a:off x="337016" y="179388"/>
            <a:ext cx="1014264" cy="36194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1000" b="1" spc="300" baseline="0">
                <a:solidFill>
                  <a:schemeClr val="tx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EVA</a:t>
            </a:r>
          </a:p>
        </p:txBody>
      </p:sp>
      <p:sp>
        <p:nvSpPr>
          <p:cNvPr id="17" name="Заголовок 17"/>
          <p:cNvSpPr>
            <a:spLocks noGrp="1"/>
          </p:cNvSpPr>
          <p:nvPr>
            <p:ph type="title" hasCustomPrompt="1"/>
          </p:nvPr>
        </p:nvSpPr>
        <p:spPr>
          <a:xfrm>
            <a:off x="6816726" y="-1"/>
            <a:ext cx="1440391" cy="6857999"/>
          </a:xfrm>
          <a:prstGeom prst="rect">
            <a:avLst/>
          </a:prstGeom>
        </p:spPr>
        <p:txBody>
          <a:bodyPr vert="vert270" lIns="91440" tIns="45720" rIns="0" bIns="45720" rtlCol="0" anchor="ctr">
            <a:normAutofit/>
          </a:bodyPr>
          <a:lstStyle>
            <a:lvl1pPr algn="ctr">
              <a:defRPr sz="7666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8" name="Freeform 13"/>
          <p:cNvSpPr>
            <a:spLocks noEditPoints="1"/>
          </p:cNvSpPr>
          <p:nvPr/>
        </p:nvSpPr>
        <p:spPr bwMode="auto">
          <a:xfrm>
            <a:off x="364765" y="6179530"/>
            <a:ext cx="133472" cy="180662"/>
          </a:xfrm>
          <a:custGeom>
            <a:avLst/>
            <a:gdLst>
              <a:gd name="T0" fmla="*/ 44 w 88"/>
              <a:gd name="T1" fmla="*/ 0 h 128"/>
              <a:gd name="T2" fmla="*/ 0 w 88"/>
              <a:gd name="T3" fmla="*/ 44 h 128"/>
              <a:gd name="T4" fmla="*/ 0 w 88"/>
              <a:gd name="T5" fmla="*/ 84 h 128"/>
              <a:gd name="T6" fmla="*/ 44 w 88"/>
              <a:gd name="T7" fmla="*/ 128 h 128"/>
              <a:gd name="T8" fmla="*/ 88 w 88"/>
              <a:gd name="T9" fmla="*/ 84 h 128"/>
              <a:gd name="T10" fmla="*/ 88 w 88"/>
              <a:gd name="T11" fmla="*/ 44 h 128"/>
              <a:gd name="T12" fmla="*/ 44 w 88"/>
              <a:gd name="T13" fmla="*/ 0 h 128"/>
              <a:gd name="T14" fmla="*/ 80 w 88"/>
              <a:gd name="T15" fmla="*/ 84 h 128"/>
              <a:gd name="T16" fmla="*/ 44 w 88"/>
              <a:gd name="T17" fmla="*/ 120 h 128"/>
              <a:gd name="T18" fmla="*/ 8 w 88"/>
              <a:gd name="T19" fmla="*/ 84 h 128"/>
              <a:gd name="T20" fmla="*/ 8 w 88"/>
              <a:gd name="T21" fmla="*/ 44 h 128"/>
              <a:gd name="T22" fmla="*/ 44 w 88"/>
              <a:gd name="T23" fmla="*/ 8 h 128"/>
              <a:gd name="T24" fmla="*/ 80 w 88"/>
              <a:gd name="T25" fmla="*/ 44 h 128"/>
              <a:gd name="T26" fmla="*/ 80 w 88"/>
              <a:gd name="T27" fmla="*/ 84 h 128"/>
              <a:gd name="T28" fmla="*/ 44 w 88"/>
              <a:gd name="T29" fmla="*/ 28 h 128"/>
              <a:gd name="T30" fmla="*/ 40 w 88"/>
              <a:gd name="T31" fmla="*/ 32 h 128"/>
              <a:gd name="T32" fmla="*/ 40 w 88"/>
              <a:gd name="T33" fmla="*/ 48 h 128"/>
              <a:gd name="T34" fmla="*/ 44 w 88"/>
              <a:gd name="T35" fmla="*/ 52 h 128"/>
              <a:gd name="T36" fmla="*/ 48 w 88"/>
              <a:gd name="T37" fmla="*/ 48 h 128"/>
              <a:gd name="T38" fmla="*/ 48 w 88"/>
              <a:gd name="T39" fmla="*/ 32 h 128"/>
              <a:gd name="T40" fmla="*/ 44 w 88"/>
              <a:gd name="T41" fmla="*/ 28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88" h="128">
                <a:moveTo>
                  <a:pt x="44" y="0"/>
                </a:moveTo>
                <a:cubicBezTo>
                  <a:pt x="20" y="0"/>
                  <a:pt x="0" y="20"/>
                  <a:pt x="0" y="44"/>
                </a:cubicBezTo>
                <a:cubicBezTo>
                  <a:pt x="0" y="84"/>
                  <a:pt x="0" y="84"/>
                  <a:pt x="0" y="84"/>
                </a:cubicBezTo>
                <a:cubicBezTo>
                  <a:pt x="0" y="108"/>
                  <a:pt x="20" y="128"/>
                  <a:pt x="44" y="128"/>
                </a:cubicBezTo>
                <a:cubicBezTo>
                  <a:pt x="68" y="128"/>
                  <a:pt x="88" y="108"/>
                  <a:pt x="88" y="84"/>
                </a:cubicBezTo>
                <a:cubicBezTo>
                  <a:pt x="88" y="44"/>
                  <a:pt x="88" y="44"/>
                  <a:pt x="88" y="44"/>
                </a:cubicBezTo>
                <a:cubicBezTo>
                  <a:pt x="88" y="20"/>
                  <a:pt x="68" y="0"/>
                  <a:pt x="44" y="0"/>
                </a:cubicBezTo>
                <a:close/>
                <a:moveTo>
                  <a:pt x="80" y="84"/>
                </a:moveTo>
                <a:cubicBezTo>
                  <a:pt x="80" y="104"/>
                  <a:pt x="64" y="120"/>
                  <a:pt x="44" y="120"/>
                </a:cubicBezTo>
                <a:cubicBezTo>
                  <a:pt x="24" y="120"/>
                  <a:pt x="8" y="104"/>
                  <a:pt x="8" y="84"/>
                </a:cubicBezTo>
                <a:cubicBezTo>
                  <a:pt x="8" y="44"/>
                  <a:pt x="8" y="44"/>
                  <a:pt x="8" y="44"/>
                </a:cubicBezTo>
                <a:cubicBezTo>
                  <a:pt x="8" y="24"/>
                  <a:pt x="24" y="8"/>
                  <a:pt x="44" y="8"/>
                </a:cubicBezTo>
                <a:cubicBezTo>
                  <a:pt x="64" y="8"/>
                  <a:pt x="80" y="24"/>
                  <a:pt x="80" y="44"/>
                </a:cubicBezTo>
                <a:lnTo>
                  <a:pt x="80" y="84"/>
                </a:lnTo>
                <a:close/>
                <a:moveTo>
                  <a:pt x="44" y="28"/>
                </a:moveTo>
                <a:cubicBezTo>
                  <a:pt x="42" y="28"/>
                  <a:pt x="40" y="30"/>
                  <a:pt x="40" y="32"/>
                </a:cubicBezTo>
                <a:cubicBezTo>
                  <a:pt x="40" y="48"/>
                  <a:pt x="40" y="48"/>
                  <a:pt x="40" y="48"/>
                </a:cubicBezTo>
                <a:cubicBezTo>
                  <a:pt x="40" y="50"/>
                  <a:pt x="42" y="52"/>
                  <a:pt x="44" y="52"/>
                </a:cubicBezTo>
                <a:cubicBezTo>
                  <a:pt x="46" y="52"/>
                  <a:pt x="48" y="50"/>
                  <a:pt x="48" y="48"/>
                </a:cubicBezTo>
                <a:cubicBezTo>
                  <a:pt x="48" y="32"/>
                  <a:pt x="48" y="32"/>
                  <a:pt x="48" y="32"/>
                </a:cubicBezTo>
                <a:cubicBezTo>
                  <a:pt x="48" y="30"/>
                  <a:pt x="46" y="28"/>
                  <a:pt x="44" y="28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70000"/>
            </a:schemeClr>
          </a:solidFill>
          <a:ln>
            <a:noFill/>
          </a:ln>
        </p:spPr>
        <p:txBody>
          <a:bodyPr vert="horz" wrap="square" lIns="45835" tIns="22918" rIns="45835" bIns="22918" numCol="1" anchor="t" anchorCtr="0" compatLnSpc="1">
            <a:prstTxWarp prst="textNoShape">
              <a:avLst/>
            </a:prstTxWarp>
          </a:bodyPr>
          <a:lstStyle/>
          <a:p>
            <a:endParaRPr lang="en-US" sz="902">
              <a:solidFill>
                <a:schemeClr val="tx1"/>
              </a:solidFill>
            </a:endParaRPr>
          </a:p>
        </p:txBody>
      </p:sp>
      <p:sp>
        <p:nvSpPr>
          <p:cNvPr id="9" name="Текст 7"/>
          <p:cNvSpPr>
            <a:spLocks noGrp="1"/>
          </p:cNvSpPr>
          <p:nvPr>
            <p:ph type="body" sz="quarter" idx="43" hasCustomPrompt="1"/>
          </p:nvPr>
        </p:nvSpPr>
        <p:spPr>
          <a:xfrm rot="16200000">
            <a:off x="-117115" y="5147945"/>
            <a:ext cx="1092838" cy="16121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600" b="1" spc="0" baseline="0">
                <a:solidFill>
                  <a:schemeClr val="tx1">
                    <a:alpha val="2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DISCOVER</a:t>
            </a:r>
          </a:p>
        </p:txBody>
      </p:sp>
    </p:spTree>
    <p:extLst>
      <p:ext uri="{BB962C8B-B14F-4D97-AF65-F5344CB8AC3E}">
        <p14:creationId xmlns:p14="http://schemas.microsoft.com/office/powerpoint/2010/main" val="14970033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 p14:presetBounceEnd="50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500" fill="hold"/>
                                            <p:tgtEl>
                                              <p:spTgt spid="1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500" fill="hold"/>
                                            <p:tgtEl>
                                              <p:spTgt spid="1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4" grpId="0" build="p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1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1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4" grpId="0" build="p"/>
        </p:bldLst>
      </p:timing>
    </mc:Fallback>
  </mc:AlternateContent>
  <p:hf sldNum="0" hdr="0" ftr="0" dt="0"/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reak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Рисунок 4"/>
          <p:cNvSpPr>
            <a:spLocks noGrp="1"/>
          </p:cNvSpPr>
          <p:nvPr>
            <p:ph type="pic" sz="quarter" idx="18" hasCustomPrompt="1"/>
          </p:nvPr>
        </p:nvSpPr>
        <p:spPr>
          <a:xfrm>
            <a:off x="1056217" y="722731"/>
            <a:ext cx="10080625" cy="5233709"/>
          </a:xfrm>
          <a:prstGeom prst="rect">
            <a:avLst/>
          </a:prstGeom>
          <a:solidFill>
            <a:schemeClr val="tx1">
              <a:alpha val="10000"/>
            </a:schemeClr>
          </a:solidFill>
        </p:spPr>
        <p:txBody>
          <a:bodyPr anchor="ctr"/>
          <a:lstStyle>
            <a:lvl1pPr marL="0" marR="0" indent="0" algn="ctr" defTabSz="447203" rtl="0" eaLnBrk="1" fontAlgn="auto" latinLnBrk="0" hangingPunct="1">
              <a:lnSpc>
                <a:spcPct val="150000"/>
              </a:lnSpc>
              <a:spcBef>
                <a:spcPts val="992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lvl1pPr>
          </a:lstStyle>
          <a:p>
            <a:r>
              <a:rPr lang="en-US" dirty="0"/>
              <a:t>Drop your image here</a:t>
            </a:r>
          </a:p>
        </p:txBody>
      </p:sp>
      <p:sp>
        <p:nvSpPr>
          <p:cNvPr id="31" name="Заголовок 17"/>
          <p:cNvSpPr>
            <a:spLocks noGrp="1"/>
          </p:cNvSpPr>
          <p:nvPr>
            <p:ph type="title" hasCustomPrompt="1"/>
          </p:nvPr>
        </p:nvSpPr>
        <p:spPr>
          <a:xfrm>
            <a:off x="1055989" y="1804237"/>
            <a:ext cx="10080025" cy="32495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1" name="Текст 7"/>
          <p:cNvSpPr>
            <a:spLocks noGrp="1"/>
          </p:cNvSpPr>
          <p:nvPr>
            <p:ph type="body" sz="quarter" idx="41" hasCustomPrompt="1"/>
          </p:nvPr>
        </p:nvSpPr>
        <p:spPr>
          <a:xfrm>
            <a:off x="1055988" y="5053768"/>
            <a:ext cx="10078350" cy="902515"/>
          </a:xfrm>
        </p:spPr>
        <p:txBody>
          <a:bodyPr>
            <a:normAutofit/>
          </a:bodyPr>
          <a:lstStyle>
            <a:lvl1pPr algn="ctr">
              <a:lnSpc>
                <a:spcPct val="150000"/>
              </a:lnSpc>
              <a:defRPr sz="1200" b="1" baseline="0">
                <a:solidFill>
                  <a:schemeClr val="bg1">
                    <a:alpha val="9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r>
              <a:rPr lang="en-US" dirty="0"/>
              <a:t>SUBTITLE HERE</a:t>
            </a:r>
          </a:p>
        </p:txBody>
      </p:sp>
      <p:sp>
        <p:nvSpPr>
          <p:cNvPr id="8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136314" y="179388"/>
            <a:ext cx="708023" cy="361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802" b="1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Текст 7"/>
          <p:cNvSpPr>
            <a:spLocks noGrp="1"/>
          </p:cNvSpPr>
          <p:nvPr>
            <p:ph type="body" sz="quarter" idx="40" hasCustomPrompt="1"/>
          </p:nvPr>
        </p:nvSpPr>
        <p:spPr>
          <a:xfrm>
            <a:off x="9113520" y="179388"/>
            <a:ext cx="2022792" cy="361949"/>
          </a:xfrm>
        </p:spPr>
        <p:txBody>
          <a:bodyPr anchor="ctr">
            <a:normAutofit/>
          </a:bodyPr>
          <a:lstStyle>
            <a:lvl1pPr algn="r">
              <a:lnSpc>
                <a:spcPct val="150000"/>
              </a:lnSpc>
              <a:defRPr sz="802" b="1" spc="100" baseline="0">
                <a:solidFill>
                  <a:schemeClr val="tx1"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 err="1"/>
              <a:t>www.yourcompany.com</a:t>
            </a:r>
            <a:endParaRPr lang="en-US" dirty="0"/>
          </a:p>
        </p:txBody>
      </p:sp>
      <p:sp>
        <p:nvSpPr>
          <p:cNvPr id="10" name="Текст 7"/>
          <p:cNvSpPr>
            <a:spLocks noGrp="1"/>
          </p:cNvSpPr>
          <p:nvPr>
            <p:ph type="body" sz="quarter" idx="42" hasCustomPrompt="1"/>
          </p:nvPr>
        </p:nvSpPr>
        <p:spPr>
          <a:xfrm>
            <a:off x="337016" y="179388"/>
            <a:ext cx="1014264" cy="36194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1000" b="1" spc="300" baseline="0">
                <a:solidFill>
                  <a:schemeClr val="tx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EVA</a:t>
            </a:r>
          </a:p>
        </p:txBody>
      </p:sp>
      <p:sp>
        <p:nvSpPr>
          <p:cNvPr id="13" name="Freeform 13"/>
          <p:cNvSpPr>
            <a:spLocks noEditPoints="1"/>
          </p:cNvSpPr>
          <p:nvPr/>
        </p:nvSpPr>
        <p:spPr bwMode="auto">
          <a:xfrm>
            <a:off x="364765" y="6179530"/>
            <a:ext cx="133472" cy="180662"/>
          </a:xfrm>
          <a:custGeom>
            <a:avLst/>
            <a:gdLst>
              <a:gd name="T0" fmla="*/ 44 w 88"/>
              <a:gd name="T1" fmla="*/ 0 h 128"/>
              <a:gd name="T2" fmla="*/ 0 w 88"/>
              <a:gd name="T3" fmla="*/ 44 h 128"/>
              <a:gd name="T4" fmla="*/ 0 w 88"/>
              <a:gd name="T5" fmla="*/ 84 h 128"/>
              <a:gd name="T6" fmla="*/ 44 w 88"/>
              <a:gd name="T7" fmla="*/ 128 h 128"/>
              <a:gd name="T8" fmla="*/ 88 w 88"/>
              <a:gd name="T9" fmla="*/ 84 h 128"/>
              <a:gd name="T10" fmla="*/ 88 w 88"/>
              <a:gd name="T11" fmla="*/ 44 h 128"/>
              <a:gd name="T12" fmla="*/ 44 w 88"/>
              <a:gd name="T13" fmla="*/ 0 h 128"/>
              <a:gd name="T14" fmla="*/ 80 w 88"/>
              <a:gd name="T15" fmla="*/ 84 h 128"/>
              <a:gd name="T16" fmla="*/ 44 w 88"/>
              <a:gd name="T17" fmla="*/ 120 h 128"/>
              <a:gd name="T18" fmla="*/ 8 w 88"/>
              <a:gd name="T19" fmla="*/ 84 h 128"/>
              <a:gd name="T20" fmla="*/ 8 w 88"/>
              <a:gd name="T21" fmla="*/ 44 h 128"/>
              <a:gd name="T22" fmla="*/ 44 w 88"/>
              <a:gd name="T23" fmla="*/ 8 h 128"/>
              <a:gd name="T24" fmla="*/ 80 w 88"/>
              <a:gd name="T25" fmla="*/ 44 h 128"/>
              <a:gd name="T26" fmla="*/ 80 w 88"/>
              <a:gd name="T27" fmla="*/ 84 h 128"/>
              <a:gd name="T28" fmla="*/ 44 w 88"/>
              <a:gd name="T29" fmla="*/ 28 h 128"/>
              <a:gd name="T30" fmla="*/ 40 w 88"/>
              <a:gd name="T31" fmla="*/ 32 h 128"/>
              <a:gd name="T32" fmla="*/ 40 w 88"/>
              <a:gd name="T33" fmla="*/ 48 h 128"/>
              <a:gd name="T34" fmla="*/ 44 w 88"/>
              <a:gd name="T35" fmla="*/ 52 h 128"/>
              <a:gd name="T36" fmla="*/ 48 w 88"/>
              <a:gd name="T37" fmla="*/ 48 h 128"/>
              <a:gd name="T38" fmla="*/ 48 w 88"/>
              <a:gd name="T39" fmla="*/ 32 h 128"/>
              <a:gd name="T40" fmla="*/ 44 w 88"/>
              <a:gd name="T41" fmla="*/ 28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88" h="128">
                <a:moveTo>
                  <a:pt x="44" y="0"/>
                </a:moveTo>
                <a:cubicBezTo>
                  <a:pt x="20" y="0"/>
                  <a:pt x="0" y="20"/>
                  <a:pt x="0" y="44"/>
                </a:cubicBezTo>
                <a:cubicBezTo>
                  <a:pt x="0" y="84"/>
                  <a:pt x="0" y="84"/>
                  <a:pt x="0" y="84"/>
                </a:cubicBezTo>
                <a:cubicBezTo>
                  <a:pt x="0" y="108"/>
                  <a:pt x="20" y="128"/>
                  <a:pt x="44" y="128"/>
                </a:cubicBezTo>
                <a:cubicBezTo>
                  <a:pt x="68" y="128"/>
                  <a:pt x="88" y="108"/>
                  <a:pt x="88" y="84"/>
                </a:cubicBezTo>
                <a:cubicBezTo>
                  <a:pt x="88" y="44"/>
                  <a:pt x="88" y="44"/>
                  <a:pt x="88" y="44"/>
                </a:cubicBezTo>
                <a:cubicBezTo>
                  <a:pt x="88" y="20"/>
                  <a:pt x="68" y="0"/>
                  <a:pt x="44" y="0"/>
                </a:cubicBezTo>
                <a:close/>
                <a:moveTo>
                  <a:pt x="80" y="84"/>
                </a:moveTo>
                <a:cubicBezTo>
                  <a:pt x="80" y="104"/>
                  <a:pt x="64" y="120"/>
                  <a:pt x="44" y="120"/>
                </a:cubicBezTo>
                <a:cubicBezTo>
                  <a:pt x="24" y="120"/>
                  <a:pt x="8" y="104"/>
                  <a:pt x="8" y="84"/>
                </a:cubicBezTo>
                <a:cubicBezTo>
                  <a:pt x="8" y="44"/>
                  <a:pt x="8" y="44"/>
                  <a:pt x="8" y="44"/>
                </a:cubicBezTo>
                <a:cubicBezTo>
                  <a:pt x="8" y="24"/>
                  <a:pt x="24" y="8"/>
                  <a:pt x="44" y="8"/>
                </a:cubicBezTo>
                <a:cubicBezTo>
                  <a:pt x="64" y="8"/>
                  <a:pt x="80" y="24"/>
                  <a:pt x="80" y="44"/>
                </a:cubicBezTo>
                <a:lnTo>
                  <a:pt x="80" y="84"/>
                </a:lnTo>
                <a:close/>
                <a:moveTo>
                  <a:pt x="44" y="28"/>
                </a:moveTo>
                <a:cubicBezTo>
                  <a:pt x="42" y="28"/>
                  <a:pt x="40" y="30"/>
                  <a:pt x="40" y="32"/>
                </a:cubicBezTo>
                <a:cubicBezTo>
                  <a:pt x="40" y="48"/>
                  <a:pt x="40" y="48"/>
                  <a:pt x="40" y="48"/>
                </a:cubicBezTo>
                <a:cubicBezTo>
                  <a:pt x="40" y="50"/>
                  <a:pt x="42" y="52"/>
                  <a:pt x="44" y="52"/>
                </a:cubicBezTo>
                <a:cubicBezTo>
                  <a:pt x="46" y="52"/>
                  <a:pt x="48" y="50"/>
                  <a:pt x="48" y="48"/>
                </a:cubicBezTo>
                <a:cubicBezTo>
                  <a:pt x="48" y="32"/>
                  <a:pt x="48" y="32"/>
                  <a:pt x="48" y="32"/>
                </a:cubicBezTo>
                <a:cubicBezTo>
                  <a:pt x="48" y="30"/>
                  <a:pt x="46" y="28"/>
                  <a:pt x="44" y="28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70000"/>
            </a:schemeClr>
          </a:solidFill>
          <a:ln>
            <a:noFill/>
          </a:ln>
        </p:spPr>
        <p:txBody>
          <a:bodyPr vert="horz" wrap="square" lIns="45835" tIns="22918" rIns="45835" bIns="22918" numCol="1" anchor="t" anchorCtr="0" compatLnSpc="1">
            <a:prstTxWarp prst="textNoShape">
              <a:avLst/>
            </a:prstTxWarp>
          </a:bodyPr>
          <a:lstStyle/>
          <a:p>
            <a:endParaRPr lang="en-US" sz="902">
              <a:solidFill>
                <a:schemeClr val="tx1"/>
              </a:solidFill>
            </a:endParaRPr>
          </a:p>
        </p:txBody>
      </p:sp>
      <p:sp>
        <p:nvSpPr>
          <p:cNvPr id="14" name="Текст 7"/>
          <p:cNvSpPr>
            <a:spLocks noGrp="1"/>
          </p:cNvSpPr>
          <p:nvPr>
            <p:ph type="body" sz="quarter" idx="43" hasCustomPrompt="1"/>
          </p:nvPr>
        </p:nvSpPr>
        <p:spPr>
          <a:xfrm rot="16200000">
            <a:off x="-117115" y="5147945"/>
            <a:ext cx="1092838" cy="16121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600" b="1" spc="0" baseline="0">
                <a:solidFill>
                  <a:schemeClr val="tx1">
                    <a:alpha val="2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DISCOVER</a:t>
            </a:r>
          </a:p>
        </p:txBody>
      </p:sp>
    </p:spTree>
    <p:extLst>
      <p:ext uri="{BB962C8B-B14F-4D97-AF65-F5344CB8AC3E}">
        <p14:creationId xmlns:p14="http://schemas.microsoft.com/office/powerpoint/2010/main" val="1890907425"/>
      </p:ext>
    </p:extLst>
  </p:cSld>
  <p:clrMapOvr>
    <a:masterClrMapping/>
  </p:clrMapOvr>
  <p:transition spd="slow">
    <p:push dir="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>
                                      <p:stCondLst>
                                        <p:cond delay="6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3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3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32" presetClass="emph" presetSubtype="0" fill="hold" grpId="1" nodeType="withEffect">
                                      <p:stCondLst>
                                        <p:cond delay="60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animRot by="120000">
                                          <p:cBhvr>
                                            <p:cTn id="10" dur="7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11" dur="140" fill="hold">
                                              <p:stCondLst>
                                                <p:cond delay="14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12" dur="140" fill="hold">
                                              <p:stCondLst>
                                                <p:cond delay="28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13" dur="140" fill="hold">
                                              <p:stCondLst>
                                                <p:cond delay="42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14" dur="140" fill="hold">
                                              <p:stCondLst>
                                                <p:cond delay="56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5" presetID="2" presetClass="entr" presetSubtype="4" fill="hold" grpId="0" nodeType="withEffect" p14:presetBounceEnd="50000">
                                      <p:stCondLst>
                                        <p:cond delay="9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7" dur="500" fill="hold"/>
                                            <p:tgtEl>
                                              <p:spTgt spid="11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8" dur="500" fill="hold"/>
                                            <p:tgtEl>
                                              <p:spTgt spid="11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1" grpId="0"/>
          <p:bldP spid="31" grpId="1"/>
          <p:bldP spid="11" grpId="0" build="p">
            <p:tmplLst>
              <p:tmpl lvl="1">
                <p:tnLst>
                  <p:par>
                    <p:cTn presetID="2" presetClass="entr" presetSubtype="4" fill="hold" nodeType="withEffect" p14:presetBounceEnd="50000">
                      <p:stCondLst>
                        <p:cond delay="900"/>
                      </p:stCondLst>
                      <p:iterate type="lt">
                        <p:tmPct val="10000"/>
                      </p:iterate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50000">
                          <p:cBhvr additive="base">
                            <p:cTn dur="500" fill="hold"/>
                            <p:tgtEl>
                              <p:spTgt spid="11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50000">
                          <p:cBhvr additive="base">
                            <p:cTn dur="500" fill="hold"/>
                            <p:tgtEl>
                              <p:spTgt spid="11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>
                                      <p:stCondLst>
                                        <p:cond delay="6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3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3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32" presetClass="emph" presetSubtype="0" fill="hold" grpId="1" nodeType="withEffect">
                                      <p:stCondLst>
                                        <p:cond delay="60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animRot by="120000">
                                          <p:cBhvr>
                                            <p:cTn id="10" dur="7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11" dur="140" fill="hold">
                                              <p:stCondLst>
                                                <p:cond delay="14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12" dur="140" fill="hold">
                                              <p:stCondLst>
                                                <p:cond delay="28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13" dur="140" fill="hold">
                                              <p:stCondLst>
                                                <p:cond delay="42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14" dur="140" fill="hold">
                                              <p:stCondLst>
                                                <p:cond delay="56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5" presetID="2" presetClass="entr" presetSubtype="4" fill="hold" grpId="0" nodeType="withEffect">
                                      <p:stCondLst>
                                        <p:cond delay="9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11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11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1" grpId="0"/>
          <p:bldP spid="31" grpId="1"/>
          <p:bldP spid="11" grpId="0" build="p">
            <p:tmplLst>
              <p:tmpl lvl="1">
                <p:tnLst>
                  <p:par>
                    <p:cTn presetID="2" presetClass="entr" presetSubtype="4" fill="hold" nodeType="withEffect">
                      <p:stCondLst>
                        <p:cond delay="900"/>
                      </p:stCondLst>
                      <p:iterate type="lt">
                        <p:tmPct val="10000"/>
                      </p:iterate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500" fill="hold"/>
                            <p:tgtEl>
                              <p:spTgt spid="11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500" fill="hold"/>
                            <p:tgtEl>
                              <p:spTgt spid="11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</p:bldLst>
      </p:timing>
    </mc:Fallback>
  </mc:AlternateContent>
  <p:hf sldNum="0" hdr="0" ftr="0" dt="0"/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reak_03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Прямая соединительная линия 8"/>
          <p:cNvCxnSpPr/>
          <p:nvPr/>
        </p:nvCxnSpPr>
        <p:spPr>
          <a:xfrm>
            <a:off x="6097605" y="0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Текст 16"/>
          <p:cNvSpPr>
            <a:spLocks noGrp="1"/>
          </p:cNvSpPr>
          <p:nvPr>
            <p:ph idx="21" hasCustomPrompt="1"/>
          </p:nvPr>
        </p:nvSpPr>
        <p:spPr>
          <a:xfrm>
            <a:off x="1068351" y="3797087"/>
            <a:ext cx="2519499" cy="35416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3pPr algn="l">
              <a:defRPr/>
            </a:lvl3pPr>
            <a:lvl4pPr>
              <a:defRPr sz="1200">
                <a:solidFill>
                  <a:schemeClr val="tx1">
                    <a:alpha val="80000"/>
                  </a:schemeClr>
                </a:solidFill>
              </a:defRPr>
            </a:lvl4pPr>
          </a:lstStyle>
          <a:p>
            <a:pPr lvl="3"/>
            <a:r>
              <a:rPr lang="en-US" dirty="0"/>
              <a:t>SUBTITLE HERE</a:t>
            </a:r>
          </a:p>
        </p:txBody>
      </p:sp>
      <p:sp>
        <p:nvSpPr>
          <p:cNvPr id="18" name="Текст 16"/>
          <p:cNvSpPr>
            <a:spLocks noGrp="1"/>
          </p:cNvSpPr>
          <p:nvPr>
            <p:ph idx="22" hasCustomPrompt="1"/>
          </p:nvPr>
        </p:nvSpPr>
        <p:spPr>
          <a:xfrm>
            <a:off x="1070256" y="4155579"/>
            <a:ext cx="2517595" cy="143937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defRPr>
            </a:lvl1pPr>
            <a:lvl3pPr algn="l">
              <a:defRPr>
                <a:solidFill>
                  <a:schemeClr val="tx1">
                    <a:alpha val="80000"/>
                  </a:schemeClr>
                </a:solidFill>
              </a:defRPr>
            </a:lvl3pPr>
            <a:lvl4pPr algn="ctr">
              <a:defRPr/>
            </a:lvl4pPr>
          </a:lstStyle>
          <a:p>
            <a:r>
              <a:rPr lang="en-US" dirty="0"/>
              <a:t>Stars are created within galaxies from a reserve of cold gas that forms into giant molecular clouds. Some galaxies have been observed to form stars at an exceptional rate, known as a starburst. </a:t>
            </a:r>
          </a:p>
        </p:txBody>
      </p:sp>
      <p:sp>
        <p:nvSpPr>
          <p:cNvPr id="12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136314" y="179388"/>
            <a:ext cx="708023" cy="361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802" b="1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Текст 7"/>
          <p:cNvSpPr>
            <a:spLocks noGrp="1"/>
          </p:cNvSpPr>
          <p:nvPr>
            <p:ph type="body" sz="quarter" idx="46" hasCustomPrompt="1"/>
          </p:nvPr>
        </p:nvSpPr>
        <p:spPr>
          <a:xfrm>
            <a:off x="9113520" y="179388"/>
            <a:ext cx="2022792" cy="361949"/>
          </a:xfrm>
        </p:spPr>
        <p:txBody>
          <a:bodyPr anchor="ctr">
            <a:normAutofit/>
          </a:bodyPr>
          <a:lstStyle>
            <a:lvl1pPr algn="r">
              <a:lnSpc>
                <a:spcPct val="150000"/>
              </a:lnSpc>
              <a:defRPr sz="802" b="1" spc="100" baseline="0">
                <a:solidFill>
                  <a:schemeClr val="tx1"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 err="1"/>
              <a:t>www.yourcompany.com</a:t>
            </a:r>
            <a:endParaRPr lang="en-US" dirty="0"/>
          </a:p>
        </p:txBody>
      </p:sp>
      <p:sp>
        <p:nvSpPr>
          <p:cNvPr id="20" name="Текст 7"/>
          <p:cNvSpPr>
            <a:spLocks noGrp="1"/>
          </p:cNvSpPr>
          <p:nvPr>
            <p:ph type="body" sz="quarter" idx="47" hasCustomPrompt="1"/>
          </p:nvPr>
        </p:nvSpPr>
        <p:spPr>
          <a:xfrm>
            <a:off x="337016" y="179388"/>
            <a:ext cx="1014264" cy="36194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1000" b="1" spc="300" baseline="0">
                <a:solidFill>
                  <a:schemeClr val="tx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EVA</a:t>
            </a:r>
          </a:p>
        </p:txBody>
      </p:sp>
      <p:sp>
        <p:nvSpPr>
          <p:cNvPr id="11" name="Заголовок 17"/>
          <p:cNvSpPr>
            <a:spLocks noGrp="1"/>
          </p:cNvSpPr>
          <p:nvPr>
            <p:ph type="title" hasCustomPrompt="1"/>
          </p:nvPr>
        </p:nvSpPr>
        <p:spPr>
          <a:xfrm>
            <a:off x="5375426" y="-1"/>
            <a:ext cx="1449215" cy="6857999"/>
          </a:xfrm>
          <a:prstGeom prst="rect">
            <a:avLst/>
          </a:prstGeom>
        </p:spPr>
        <p:txBody>
          <a:bodyPr vert="vert270" lIns="91440" tIns="45720" rIns="0" bIns="45720" rtlCol="0" anchor="ctr">
            <a:normAutofit/>
          </a:bodyPr>
          <a:lstStyle>
            <a:lvl1pPr algn="ctr">
              <a:defRPr sz="7666"/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0" name="Freeform 13"/>
          <p:cNvSpPr>
            <a:spLocks noEditPoints="1"/>
          </p:cNvSpPr>
          <p:nvPr/>
        </p:nvSpPr>
        <p:spPr bwMode="auto">
          <a:xfrm>
            <a:off x="364765" y="6179530"/>
            <a:ext cx="133472" cy="180662"/>
          </a:xfrm>
          <a:custGeom>
            <a:avLst/>
            <a:gdLst>
              <a:gd name="T0" fmla="*/ 44 w 88"/>
              <a:gd name="T1" fmla="*/ 0 h 128"/>
              <a:gd name="T2" fmla="*/ 0 w 88"/>
              <a:gd name="T3" fmla="*/ 44 h 128"/>
              <a:gd name="T4" fmla="*/ 0 w 88"/>
              <a:gd name="T5" fmla="*/ 84 h 128"/>
              <a:gd name="T6" fmla="*/ 44 w 88"/>
              <a:gd name="T7" fmla="*/ 128 h 128"/>
              <a:gd name="T8" fmla="*/ 88 w 88"/>
              <a:gd name="T9" fmla="*/ 84 h 128"/>
              <a:gd name="T10" fmla="*/ 88 w 88"/>
              <a:gd name="T11" fmla="*/ 44 h 128"/>
              <a:gd name="T12" fmla="*/ 44 w 88"/>
              <a:gd name="T13" fmla="*/ 0 h 128"/>
              <a:gd name="T14" fmla="*/ 80 w 88"/>
              <a:gd name="T15" fmla="*/ 84 h 128"/>
              <a:gd name="T16" fmla="*/ 44 w 88"/>
              <a:gd name="T17" fmla="*/ 120 h 128"/>
              <a:gd name="T18" fmla="*/ 8 w 88"/>
              <a:gd name="T19" fmla="*/ 84 h 128"/>
              <a:gd name="T20" fmla="*/ 8 w 88"/>
              <a:gd name="T21" fmla="*/ 44 h 128"/>
              <a:gd name="T22" fmla="*/ 44 w 88"/>
              <a:gd name="T23" fmla="*/ 8 h 128"/>
              <a:gd name="T24" fmla="*/ 80 w 88"/>
              <a:gd name="T25" fmla="*/ 44 h 128"/>
              <a:gd name="T26" fmla="*/ 80 w 88"/>
              <a:gd name="T27" fmla="*/ 84 h 128"/>
              <a:gd name="T28" fmla="*/ 44 w 88"/>
              <a:gd name="T29" fmla="*/ 28 h 128"/>
              <a:gd name="T30" fmla="*/ 40 w 88"/>
              <a:gd name="T31" fmla="*/ 32 h 128"/>
              <a:gd name="T32" fmla="*/ 40 w 88"/>
              <a:gd name="T33" fmla="*/ 48 h 128"/>
              <a:gd name="T34" fmla="*/ 44 w 88"/>
              <a:gd name="T35" fmla="*/ 52 h 128"/>
              <a:gd name="T36" fmla="*/ 48 w 88"/>
              <a:gd name="T37" fmla="*/ 48 h 128"/>
              <a:gd name="T38" fmla="*/ 48 w 88"/>
              <a:gd name="T39" fmla="*/ 32 h 128"/>
              <a:gd name="T40" fmla="*/ 44 w 88"/>
              <a:gd name="T41" fmla="*/ 28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88" h="128">
                <a:moveTo>
                  <a:pt x="44" y="0"/>
                </a:moveTo>
                <a:cubicBezTo>
                  <a:pt x="20" y="0"/>
                  <a:pt x="0" y="20"/>
                  <a:pt x="0" y="44"/>
                </a:cubicBezTo>
                <a:cubicBezTo>
                  <a:pt x="0" y="84"/>
                  <a:pt x="0" y="84"/>
                  <a:pt x="0" y="84"/>
                </a:cubicBezTo>
                <a:cubicBezTo>
                  <a:pt x="0" y="108"/>
                  <a:pt x="20" y="128"/>
                  <a:pt x="44" y="128"/>
                </a:cubicBezTo>
                <a:cubicBezTo>
                  <a:pt x="68" y="128"/>
                  <a:pt x="88" y="108"/>
                  <a:pt x="88" y="84"/>
                </a:cubicBezTo>
                <a:cubicBezTo>
                  <a:pt x="88" y="44"/>
                  <a:pt x="88" y="44"/>
                  <a:pt x="88" y="44"/>
                </a:cubicBezTo>
                <a:cubicBezTo>
                  <a:pt x="88" y="20"/>
                  <a:pt x="68" y="0"/>
                  <a:pt x="44" y="0"/>
                </a:cubicBezTo>
                <a:close/>
                <a:moveTo>
                  <a:pt x="80" y="84"/>
                </a:moveTo>
                <a:cubicBezTo>
                  <a:pt x="80" y="104"/>
                  <a:pt x="64" y="120"/>
                  <a:pt x="44" y="120"/>
                </a:cubicBezTo>
                <a:cubicBezTo>
                  <a:pt x="24" y="120"/>
                  <a:pt x="8" y="104"/>
                  <a:pt x="8" y="84"/>
                </a:cubicBezTo>
                <a:cubicBezTo>
                  <a:pt x="8" y="44"/>
                  <a:pt x="8" y="44"/>
                  <a:pt x="8" y="44"/>
                </a:cubicBezTo>
                <a:cubicBezTo>
                  <a:pt x="8" y="24"/>
                  <a:pt x="24" y="8"/>
                  <a:pt x="44" y="8"/>
                </a:cubicBezTo>
                <a:cubicBezTo>
                  <a:pt x="64" y="8"/>
                  <a:pt x="80" y="24"/>
                  <a:pt x="80" y="44"/>
                </a:cubicBezTo>
                <a:lnTo>
                  <a:pt x="80" y="84"/>
                </a:lnTo>
                <a:close/>
                <a:moveTo>
                  <a:pt x="44" y="28"/>
                </a:moveTo>
                <a:cubicBezTo>
                  <a:pt x="42" y="28"/>
                  <a:pt x="40" y="30"/>
                  <a:pt x="40" y="32"/>
                </a:cubicBezTo>
                <a:cubicBezTo>
                  <a:pt x="40" y="48"/>
                  <a:pt x="40" y="48"/>
                  <a:pt x="40" y="48"/>
                </a:cubicBezTo>
                <a:cubicBezTo>
                  <a:pt x="40" y="50"/>
                  <a:pt x="42" y="52"/>
                  <a:pt x="44" y="52"/>
                </a:cubicBezTo>
                <a:cubicBezTo>
                  <a:pt x="46" y="52"/>
                  <a:pt x="48" y="50"/>
                  <a:pt x="48" y="48"/>
                </a:cubicBezTo>
                <a:cubicBezTo>
                  <a:pt x="48" y="32"/>
                  <a:pt x="48" y="32"/>
                  <a:pt x="48" y="32"/>
                </a:cubicBezTo>
                <a:cubicBezTo>
                  <a:pt x="48" y="30"/>
                  <a:pt x="46" y="28"/>
                  <a:pt x="44" y="28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70000"/>
            </a:schemeClr>
          </a:solidFill>
          <a:ln>
            <a:noFill/>
          </a:ln>
        </p:spPr>
        <p:txBody>
          <a:bodyPr vert="horz" wrap="square" lIns="45835" tIns="22918" rIns="45835" bIns="22918" numCol="1" anchor="t" anchorCtr="0" compatLnSpc="1">
            <a:prstTxWarp prst="textNoShape">
              <a:avLst/>
            </a:prstTxWarp>
          </a:bodyPr>
          <a:lstStyle/>
          <a:p>
            <a:endParaRPr lang="en-US" sz="902">
              <a:solidFill>
                <a:schemeClr val="tx1"/>
              </a:solidFill>
            </a:endParaRPr>
          </a:p>
        </p:txBody>
      </p:sp>
      <p:sp>
        <p:nvSpPr>
          <p:cNvPr id="13" name="Текст 7"/>
          <p:cNvSpPr>
            <a:spLocks noGrp="1"/>
          </p:cNvSpPr>
          <p:nvPr>
            <p:ph type="body" sz="quarter" idx="42" hasCustomPrompt="1"/>
          </p:nvPr>
        </p:nvSpPr>
        <p:spPr>
          <a:xfrm rot="16200000">
            <a:off x="-117115" y="5147945"/>
            <a:ext cx="1092838" cy="16121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600" b="1" spc="0" baseline="0">
                <a:solidFill>
                  <a:schemeClr val="tx1">
                    <a:alpha val="2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DISCOVER</a:t>
            </a:r>
          </a:p>
        </p:txBody>
      </p:sp>
    </p:spTree>
    <p:extLst>
      <p:ext uri="{BB962C8B-B14F-4D97-AF65-F5344CB8AC3E}">
        <p14:creationId xmlns:p14="http://schemas.microsoft.com/office/powerpoint/2010/main" val="28637471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8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8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8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6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6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6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p">
        <p:tmplLst>
          <p:tmpl lvl="4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800"/>
                        <p:tgtEl>
                          <p:spTgt spid="17"/>
                        </p:tgtEl>
                      </p:cBhvr>
                    </p:animEffect>
                    <p:anim calcmode="lin" valueType="num">
                      <p:cBhvr>
                        <p:cTn dur="8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8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build="p">
        <p:tmplLst>
          <p:tmpl lvl="3">
            <p:tnLst>
              <p:par>
                <p:cTn presetID="42" presetClass="entr" presetSubtype="0" fill="hold" nodeType="withEffect">
                  <p:stCondLst>
                    <p:cond delay="6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600"/>
                        <p:tgtEl>
                          <p:spTgt spid="18"/>
                        </p:tgtEl>
                      </p:cBhvr>
                    </p:animEffect>
                    <p:anim calcmode="lin" valueType="num">
                      <p:cBhvr>
                        <p:cTn dur="6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6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hf sldNum="0"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2"/>
          <p:cNvSpPr>
            <a:spLocks noGrp="1"/>
          </p:cNvSpPr>
          <p:nvPr>
            <p:ph type="title" hasCustomPrompt="1"/>
          </p:nvPr>
        </p:nvSpPr>
        <p:spPr>
          <a:xfrm>
            <a:off x="0" y="1979630"/>
            <a:ext cx="12192000" cy="2969443"/>
          </a:xfrm>
          <a:effectLst/>
        </p:spPr>
        <p:txBody>
          <a:bodyPr tIns="0" bIns="91440" anchor="ctr" anchorCtr="0"/>
          <a:lstStyle>
            <a:lvl1pPr algn="ctr">
              <a:lnSpc>
                <a:spcPct val="150000"/>
              </a:lnSpc>
              <a:defRPr sz="11499" kern="3000" spc="2000" baseline="0"/>
            </a:lvl1pPr>
          </a:lstStyle>
          <a:p>
            <a:r>
              <a:rPr lang="en-US" dirty="0"/>
              <a:t>TEAM</a:t>
            </a:r>
          </a:p>
        </p:txBody>
      </p:sp>
    </p:spTree>
    <p:extLst>
      <p:ext uri="{BB962C8B-B14F-4D97-AF65-F5344CB8AC3E}">
        <p14:creationId xmlns:p14="http://schemas.microsoft.com/office/powerpoint/2010/main" val="214975191"/>
      </p:ext>
    </p:extLst>
  </p:cSld>
  <p:clrMapOvr>
    <a:masterClrMapping/>
  </p:clrMapOvr>
  <p:transition spd="slow">
    <p:push dir="u"/>
  </p:transition>
  <p:hf sldNum="0" hdr="0" ftr="0" dt="0"/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_0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Прямая соединительная линия 12"/>
          <p:cNvCxnSpPr/>
          <p:nvPr/>
        </p:nvCxnSpPr>
        <p:spPr>
          <a:xfrm>
            <a:off x="6097605" y="0"/>
            <a:ext cx="0" cy="6858000"/>
          </a:xfrm>
          <a:prstGeom prst="line">
            <a:avLst/>
          </a:prstGeom>
          <a:ln>
            <a:solidFill>
              <a:schemeClr val="bg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Прямоугольник 21"/>
          <p:cNvSpPr/>
          <p:nvPr/>
        </p:nvSpPr>
        <p:spPr>
          <a:xfrm>
            <a:off x="6096002" y="0"/>
            <a:ext cx="1273907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2"/>
          </a:p>
        </p:txBody>
      </p:sp>
      <p:sp>
        <p:nvSpPr>
          <p:cNvPr id="23" name="Прямоугольник 22"/>
          <p:cNvSpPr/>
          <p:nvPr/>
        </p:nvSpPr>
        <p:spPr>
          <a:xfrm>
            <a:off x="6094267" y="0"/>
            <a:ext cx="6113211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2"/>
          </a:p>
        </p:txBody>
      </p:sp>
      <p:cxnSp>
        <p:nvCxnSpPr>
          <p:cNvPr id="25" name="Прямая соединительная линия 24"/>
          <p:cNvCxnSpPr/>
          <p:nvPr/>
        </p:nvCxnSpPr>
        <p:spPr>
          <a:xfrm>
            <a:off x="6097605" y="0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Рисунок 13"/>
          <p:cNvSpPr>
            <a:spLocks noGrp="1"/>
          </p:cNvSpPr>
          <p:nvPr>
            <p:ph type="pic" sz="quarter" idx="11" hasCustomPrompt="1"/>
          </p:nvPr>
        </p:nvSpPr>
        <p:spPr>
          <a:xfrm>
            <a:off x="5016342" y="1803829"/>
            <a:ext cx="2159318" cy="2166759"/>
          </a:xfrm>
          <a:prstGeom prst="ellipse">
            <a:avLst/>
          </a:prstGeom>
          <a:solidFill>
            <a:schemeClr val="tx1">
              <a:alpha val="10000"/>
            </a:schemeClr>
          </a:solidFill>
        </p:spPr>
        <p:txBody>
          <a:bodyPr anchor="ctr"/>
          <a:lstStyle>
            <a:lvl1pPr marL="0" indent="0" algn="ctr">
              <a:buNone/>
              <a:defRPr sz="1003" baseline="0"/>
            </a:lvl1pPr>
          </a:lstStyle>
          <a:p>
            <a:r>
              <a:rPr lang="en-US" dirty="0"/>
              <a:t>Drop your image here</a:t>
            </a:r>
          </a:p>
        </p:txBody>
      </p:sp>
      <p:sp>
        <p:nvSpPr>
          <p:cNvPr id="17" name="Shape 427"/>
          <p:cNvSpPr>
            <a:spLocks noGrp="1"/>
          </p:cNvSpPr>
          <p:nvPr>
            <p:ph type="body" sz="quarter" idx="27" hasCustomPrompt="1"/>
          </p:nvPr>
        </p:nvSpPr>
        <p:spPr>
          <a:xfrm>
            <a:off x="4657260" y="4384440"/>
            <a:ext cx="2878287" cy="500602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defRPr sz="2133" b="1" spc="-45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cxnSp>
        <p:nvCxnSpPr>
          <p:cNvPr id="31" name="Прямая соединительная линия 30"/>
          <p:cNvCxnSpPr/>
          <p:nvPr/>
        </p:nvCxnSpPr>
        <p:spPr>
          <a:xfrm flipH="1">
            <a:off x="5738122" y="4331913"/>
            <a:ext cx="71897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Текст 7"/>
          <p:cNvSpPr>
            <a:spLocks noGrp="1"/>
          </p:cNvSpPr>
          <p:nvPr>
            <p:ph type="body" sz="quarter" idx="37" hasCustomPrompt="1"/>
          </p:nvPr>
        </p:nvSpPr>
        <p:spPr>
          <a:xfrm>
            <a:off x="4657257" y="4938845"/>
            <a:ext cx="2878288" cy="648155"/>
          </a:xfrm>
        </p:spPr>
        <p:txBody>
          <a:bodyPr>
            <a:normAutofit/>
          </a:bodyPr>
          <a:lstStyle>
            <a:lvl1pPr algn="ctr">
              <a:lnSpc>
                <a:spcPct val="150000"/>
              </a:lnSpc>
              <a:defRPr sz="1000" baseline="0">
                <a:solidFill>
                  <a:schemeClr val="tx1"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en-US" dirty="0"/>
              <a:t>Stars are created within galaxies from a reserve of cold gas that forms into giant molecular clouds.</a:t>
            </a:r>
          </a:p>
        </p:txBody>
      </p:sp>
      <p:sp>
        <p:nvSpPr>
          <p:cNvPr id="42" name="Текст 40"/>
          <p:cNvSpPr>
            <a:spLocks noGrp="1"/>
          </p:cNvSpPr>
          <p:nvPr>
            <p:ph type="body" sz="quarter" idx="41" hasCustomPrompt="1"/>
          </p:nvPr>
        </p:nvSpPr>
        <p:spPr>
          <a:xfrm>
            <a:off x="4650224" y="5779996"/>
            <a:ext cx="2886318" cy="399534"/>
          </a:xfrm>
        </p:spPr>
        <p:txBody>
          <a:bodyPr>
            <a:normAutofit/>
          </a:bodyPr>
          <a:lstStyle>
            <a:lvl1pPr algn="ctr">
              <a:defRPr sz="802">
                <a:solidFill>
                  <a:schemeClr val="tx1">
                    <a:alpha val="50000"/>
                  </a:schemeClr>
                </a:solidFill>
              </a:defRPr>
            </a:lvl1pPr>
            <a:lvl6pPr algn="ctr">
              <a:defRPr/>
            </a:lvl6pPr>
          </a:lstStyle>
          <a:p>
            <a:r>
              <a:rPr lang="en-US" dirty="0"/>
              <a:t>CEO</a:t>
            </a:r>
          </a:p>
        </p:txBody>
      </p:sp>
      <p:sp>
        <p:nvSpPr>
          <p:cNvPr id="19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136314" y="179388"/>
            <a:ext cx="708023" cy="361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802" b="1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Текст 7"/>
          <p:cNvSpPr>
            <a:spLocks noGrp="1"/>
          </p:cNvSpPr>
          <p:nvPr>
            <p:ph type="body" sz="quarter" idx="40" hasCustomPrompt="1"/>
          </p:nvPr>
        </p:nvSpPr>
        <p:spPr>
          <a:xfrm>
            <a:off x="9113520" y="179388"/>
            <a:ext cx="2022792" cy="361949"/>
          </a:xfrm>
        </p:spPr>
        <p:txBody>
          <a:bodyPr anchor="ctr">
            <a:normAutofit/>
          </a:bodyPr>
          <a:lstStyle>
            <a:lvl1pPr algn="r">
              <a:lnSpc>
                <a:spcPct val="150000"/>
              </a:lnSpc>
              <a:defRPr sz="802" b="1" spc="100" baseline="0">
                <a:solidFill>
                  <a:schemeClr val="tx1"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 err="1"/>
              <a:t>www.yourcompany.com</a:t>
            </a:r>
            <a:endParaRPr lang="en-US" dirty="0"/>
          </a:p>
        </p:txBody>
      </p:sp>
      <p:sp>
        <p:nvSpPr>
          <p:cNvPr id="26" name="Текст 7"/>
          <p:cNvSpPr>
            <a:spLocks noGrp="1"/>
          </p:cNvSpPr>
          <p:nvPr>
            <p:ph type="body" sz="quarter" idx="42" hasCustomPrompt="1"/>
          </p:nvPr>
        </p:nvSpPr>
        <p:spPr>
          <a:xfrm>
            <a:off x="337016" y="179388"/>
            <a:ext cx="1014264" cy="36194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1000" b="1" spc="300" baseline="0">
                <a:solidFill>
                  <a:schemeClr val="tx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EVA</a:t>
            </a:r>
          </a:p>
        </p:txBody>
      </p:sp>
      <p:sp>
        <p:nvSpPr>
          <p:cNvPr id="15" name="Текст 7"/>
          <p:cNvSpPr>
            <a:spLocks noGrp="1"/>
          </p:cNvSpPr>
          <p:nvPr>
            <p:ph type="body" sz="quarter" idx="43" hasCustomPrompt="1"/>
          </p:nvPr>
        </p:nvSpPr>
        <p:spPr>
          <a:xfrm rot="16200000">
            <a:off x="-117115" y="5147945"/>
            <a:ext cx="1092838" cy="16121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600" b="1" spc="0" baseline="0">
                <a:solidFill>
                  <a:schemeClr val="tx1">
                    <a:alpha val="2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DISCOVER</a:t>
            </a:r>
          </a:p>
        </p:txBody>
      </p:sp>
    </p:spTree>
    <p:extLst>
      <p:ext uri="{BB962C8B-B14F-4D97-AF65-F5344CB8AC3E}">
        <p14:creationId xmlns:p14="http://schemas.microsoft.com/office/powerpoint/2010/main" val="40372824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3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1.04167E-6 0 L 0.50248 0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117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35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3.06963E-6 -1.97517E-6 L -0.50013 -1.97517E-6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010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2" presetClass="entr" presetSubtype="4" decel="8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7" grpId="0" animBg="1"/>
      <p:bldP spid="17" grpId="0">
        <p:tmplLst>
          <p:tmpl>
            <p:tnLst>
              <p:par>
                <p:cTn presetID="2" presetClass="entr" presetSubtype="4" decel="5000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0">
        <p:tmplLst>
          <p:tmpl>
            <p:tnLst>
              <p:par>
                <p:cTn presetID="2" presetClass="entr" presetSubtype="4" decel="5000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2" grpId="0">
        <p:tmplLst>
          <p:tmpl>
            <p:tnLst>
              <p:par>
                <p:cTn presetID="2" presetClass="entr" presetSubtype="4" decel="5000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hf sldNum="0"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Рисунок 13"/>
          <p:cNvSpPr>
            <a:spLocks noGrp="1"/>
          </p:cNvSpPr>
          <p:nvPr>
            <p:ph type="pic" sz="quarter" idx="10" hasCustomPrompt="1"/>
          </p:nvPr>
        </p:nvSpPr>
        <p:spPr>
          <a:xfrm>
            <a:off x="343668" y="3434254"/>
            <a:ext cx="2881497" cy="3068870"/>
          </a:xfrm>
          <a:prstGeom prst="rect">
            <a:avLst/>
          </a:prstGeom>
          <a:solidFill>
            <a:schemeClr val="tx1">
              <a:alpha val="10000"/>
            </a:schemeClr>
          </a:solidFill>
        </p:spPr>
        <p:txBody>
          <a:bodyPr anchor="ctr"/>
          <a:lstStyle>
            <a:lvl1pPr marL="0" indent="0" algn="ctr">
              <a:buNone/>
              <a:defRPr sz="1003" baseline="0"/>
            </a:lvl1pPr>
          </a:lstStyle>
          <a:p>
            <a:r>
              <a:rPr lang="en-US" dirty="0"/>
              <a:t>Drop your image here</a:t>
            </a:r>
          </a:p>
        </p:txBody>
      </p:sp>
      <p:sp>
        <p:nvSpPr>
          <p:cNvPr id="27" name="Рисунок 13"/>
          <p:cNvSpPr>
            <a:spLocks noGrp="1"/>
          </p:cNvSpPr>
          <p:nvPr>
            <p:ph type="pic" sz="quarter" idx="11" hasCustomPrompt="1"/>
          </p:nvPr>
        </p:nvSpPr>
        <p:spPr>
          <a:xfrm>
            <a:off x="3218292" y="3434255"/>
            <a:ext cx="2878288" cy="3068075"/>
          </a:xfrm>
          <a:prstGeom prst="rect">
            <a:avLst/>
          </a:prstGeom>
          <a:solidFill>
            <a:schemeClr val="tx1">
              <a:alpha val="10000"/>
            </a:schemeClr>
          </a:solidFill>
        </p:spPr>
        <p:txBody>
          <a:bodyPr anchor="ctr"/>
          <a:lstStyle>
            <a:lvl1pPr marL="0" indent="0" algn="ctr">
              <a:buNone/>
              <a:defRPr sz="1003" baseline="0"/>
            </a:lvl1pPr>
          </a:lstStyle>
          <a:p>
            <a:r>
              <a:rPr lang="en-US" dirty="0"/>
              <a:t>Drop your image here</a:t>
            </a:r>
          </a:p>
        </p:txBody>
      </p:sp>
      <p:sp>
        <p:nvSpPr>
          <p:cNvPr id="29" name="Рисунок 13"/>
          <p:cNvSpPr>
            <a:spLocks noGrp="1"/>
          </p:cNvSpPr>
          <p:nvPr>
            <p:ph type="pic" sz="quarter" idx="13" hasCustomPrompt="1"/>
          </p:nvPr>
        </p:nvSpPr>
        <p:spPr>
          <a:xfrm>
            <a:off x="8983160" y="3434254"/>
            <a:ext cx="2881497" cy="3068869"/>
          </a:xfrm>
          <a:prstGeom prst="rect">
            <a:avLst/>
          </a:prstGeom>
          <a:solidFill>
            <a:schemeClr val="tx1">
              <a:alpha val="10000"/>
            </a:schemeClr>
          </a:solidFill>
        </p:spPr>
        <p:txBody>
          <a:bodyPr anchor="ctr">
            <a:normAutofit/>
          </a:bodyPr>
          <a:lstStyle>
            <a:lvl1pPr marL="0" marR="0" indent="0" algn="ctr" defTabSz="906785" rtl="0" eaLnBrk="1" fontAlgn="auto" latinLnBrk="0" hangingPunct="1">
              <a:lnSpc>
                <a:spcPct val="90000"/>
              </a:lnSpc>
              <a:spcBef>
                <a:spcPts val="992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3" baseline="0"/>
            </a:lvl1pPr>
          </a:lstStyle>
          <a:p>
            <a:r>
              <a:rPr lang="en-US" dirty="0"/>
              <a:t>Drop your image here</a:t>
            </a:r>
          </a:p>
        </p:txBody>
      </p:sp>
      <p:sp>
        <p:nvSpPr>
          <p:cNvPr id="20" name="Рисунок 13"/>
          <p:cNvSpPr>
            <a:spLocks noGrp="1"/>
          </p:cNvSpPr>
          <p:nvPr>
            <p:ph type="pic" sz="quarter" idx="24" hasCustomPrompt="1"/>
          </p:nvPr>
        </p:nvSpPr>
        <p:spPr>
          <a:xfrm>
            <a:off x="6098990" y="3434255"/>
            <a:ext cx="2879090" cy="3068074"/>
          </a:xfrm>
          <a:prstGeom prst="rect">
            <a:avLst/>
          </a:prstGeom>
          <a:solidFill>
            <a:schemeClr val="tx1">
              <a:alpha val="10000"/>
            </a:schemeClr>
          </a:solidFill>
        </p:spPr>
        <p:txBody>
          <a:bodyPr anchor="ctr"/>
          <a:lstStyle>
            <a:lvl1pPr marL="0" indent="0" algn="ctr">
              <a:buNone/>
              <a:defRPr sz="1003" baseline="0"/>
            </a:lvl1pPr>
          </a:lstStyle>
          <a:p>
            <a:r>
              <a:rPr lang="en-US" dirty="0"/>
              <a:t>Drop your image here</a:t>
            </a:r>
          </a:p>
        </p:txBody>
      </p:sp>
      <p:sp>
        <p:nvSpPr>
          <p:cNvPr id="17" name="Shape 427"/>
          <p:cNvSpPr>
            <a:spLocks noGrp="1"/>
          </p:cNvSpPr>
          <p:nvPr>
            <p:ph type="body" sz="quarter" idx="27" hasCustomPrompt="1"/>
          </p:nvPr>
        </p:nvSpPr>
        <p:spPr>
          <a:xfrm>
            <a:off x="3571984" y="1313288"/>
            <a:ext cx="2160720" cy="500602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defRPr sz="2133" b="1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9" name="Shape 427"/>
          <p:cNvSpPr>
            <a:spLocks noGrp="1"/>
          </p:cNvSpPr>
          <p:nvPr>
            <p:ph type="body" sz="quarter" idx="30" hasCustomPrompt="1"/>
          </p:nvPr>
        </p:nvSpPr>
        <p:spPr>
          <a:xfrm>
            <a:off x="695301" y="1319998"/>
            <a:ext cx="2158315" cy="500999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defRPr sz="2133" b="1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2" name="Shape 427"/>
          <p:cNvSpPr>
            <a:spLocks noGrp="1"/>
          </p:cNvSpPr>
          <p:nvPr>
            <p:ph type="body" sz="quarter" idx="32" hasCustomPrompt="1"/>
          </p:nvPr>
        </p:nvSpPr>
        <p:spPr>
          <a:xfrm>
            <a:off x="9340796" y="1319998"/>
            <a:ext cx="2167777" cy="500999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defRPr sz="2133" b="1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4" name="Shape 427"/>
          <p:cNvSpPr>
            <a:spLocks noGrp="1"/>
          </p:cNvSpPr>
          <p:nvPr>
            <p:ph type="body" sz="quarter" idx="34" hasCustomPrompt="1"/>
          </p:nvPr>
        </p:nvSpPr>
        <p:spPr>
          <a:xfrm>
            <a:off x="6450273" y="1326419"/>
            <a:ext cx="2160721" cy="500602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defRPr sz="2133" b="1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8" name="Текст 7"/>
          <p:cNvSpPr>
            <a:spLocks noGrp="1"/>
          </p:cNvSpPr>
          <p:nvPr>
            <p:ph type="body" sz="quarter" idx="36" hasCustomPrompt="1"/>
          </p:nvPr>
        </p:nvSpPr>
        <p:spPr>
          <a:xfrm>
            <a:off x="694295" y="1886098"/>
            <a:ext cx="2160120" cy="650838"/>
          </a:xfrm>
        </p:spPr>
        <p:txBody>
          <a:bodyPr>
            <a:normAutofit/>
          </a:bodyPr>
          <a:lstStyle>
            <a:lvl1pPr algn="ctr">
              <a:lnSpc>
                <a:spcPct val="150000"/>
              </a:lnSpc>
              <a:defRPr sz="1000" baseline="0">
                <a:solidFill>
                  <a:schemeClr val="tx1"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en-US" dirty="0"/>
              <a:t>Stars are created within galaxies from a reserve of cold gas that forms into giant molecular clouds. </a:t>
            </a:r>
          </a:p>
        </p:txBody>
      </p:sp>
      <p:cxnSp>
        <p:nvCxnSpPr>
          <p:cNvPr id="31" name="Прямая соединительная линия 30"/>
          <p:cNvCxnSpPr/>
          <p:nvPr/>
        </p:nvCxnSpPr>
        <p:spPr>
          <a:xfrm flipH="1">
            <a:off x="4292056" y="3127373"/>
            <a:ext cx="71897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Текст 7"/>
          <p:cNvSpPr>
            <a:spLocks noGrp="1"/>
          </p:cNvSpPr>
          <p:nvPr>
            <p:ph type="body" sz="quarter" idx="37" hasCustomPrompt="1"/>
          </p:nvPr>
        </p:nvSpPr>
        <p:spPr>
          <a:xfrm>
            <a:off x="3571985" y="1867692"/>
            <a:ext cx="2160721" cy="648155"/>
          </a:xfrm>
        </p:spPr>
        <p:txBody>
          <a:bodyPr>
            <a:normAutofit/>
          </a:bodyPr>
          <a:lstStyle>
            <a:lvl1pPr algn="ctr">
              <a:lnSpc>
                <a:spcPct val="150000"/>
              </a:lnSpc>
              <a:defRPr sz="1000" baseline="0">
                <a:solidFill>
                  <a:schemeClr val="tx1"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en-US" dirty="0"/>
              <a:t>Stars are created within galaxies from a reserve of cold gas that forms into giant molecular clouds. </a:t>
            </a:r>
          </a:p>
        </p:txBody>
      </p:sp>
      <p:sp>
        <p:nvSpPr>
          <p:cNvPr id="35" name="Текст 7"/>
          <p:cNvSpPr>
            <a:spLocks noGrp="1"/>
          </p:cNvSpPr>
          <p:nvPr>
            <p:ph type="body" sz="quarter" idx="38" hasCustomPrompt="1"/>
          </p:nvPr>
        </p:nvSpPr>
        <p:spPr>
          <a:xfrm>
            <a:off x="6450273" y="1880823"/>
            <a:ext cx="2160721" cy="648155"/>
          </a:xfrm>
        </p:spPr>
        <p:txBody>
          <a:bodyPr>
            <a:normAutofit/>
          </a:bodyPr>
          <a:lstStyle>
            <a:lvl1pPr algn="ctr">
              <a:lnSpc>
                <a:spcPct val="150000"/>
              </a:lnSpc>
              <a:defRPr sz="1000" baseline="0">
                <a:solidFill>
                  <a:schemeClr val="tx1"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en-US" dirty="0"/>
              <a:t>Stars are created within galaxies from a reserve of cold gas that forms into giant molecular clouds. </a:t>
            </a:r>
          </a:p>
        </p:txBody>
      </p:sp>
      <p:sp>
        <p:nvSpPr>
          <p:cNvPr id="36" name="Текст 7"/>
          <p:cNvSpPr>
            <a:spLocks noGrp="1"/>
          </p:cNvSpPr>
          <p:nvPr>
            <p:ph type="body" sz="quarter" idx="39" hasCustomPrompt="1"/>
          </p:nvPr>
        </p:nvSpPr>
        <p:spPr>
          <a:xfrm>
            <a:off x="9347853" y="1882039"/>
            <a:ext cx="2160721" cy="642323"/>
          </a:xfrm>
        </p:spPr>
        <p:txBody>
          <a:bodyPr>
            <a:normAutofit/>
          </a:bodyPr>
          <a:lstStyle>
            <a:lvl1pPr algn="ctr">
              <a:lnSpc>
                <a:spcPct val="150000"/>
              </a:lnSpc>
              <a:defRPr sz="1000" baseline="0">
                <a:solidFill>
                  <a:schemeClr val="tx1"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en-US" dirty="0"/>
              <a:t>Stars are created within galaxies from a reserve of cold gas that forms into giant molecular clouds. </a:t>
            </a:r>
          </a:p>
        </p:txBody>
      </p:sp>
      <p:cxnSp>
        <p:nvCxnSpPr>
          <p:cNvPr id="37" name="Прямая соединительная линия 36"/>
          <p:cNvCxnSpPr/>
          <p:nvPr/>
        </p:nvCxnSpPr>
        <p:spPr>
          <a:xfrm flipH="1">
            <a:off x="7174956" y="3127373"/>
            <a:ext cx="71897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Прямая соединительная линия 37"/>
          <p:cNvCxnSpPr/>
          <p:nvPr/>
        </p:nvCxnSpPr>
        <p:spPr>
          <a:xfrm flipH="1">
            <a:off x="10067398" y="3127373"/>
            <a:ext cx="71897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Прямая соединительная линия 38"/>
          <p:cNvCxnSpPr/>
          <p:nvPr/>
        </p:nvCxnSpPr>
        <p:spPr>
          <a:xfrm flipH="1">
            <a:off x="1415472" y="3127373"/>
            <a:ext cx="71897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Текст 40"/>
          <p:cNvSpPr>
            <a:spLocks noGrp="1"/>
          </p:cNvSpPr>
          <p:nvPr>
            <p:ph type="body" sz="quarter" idx="40" hasCustomPrompt="1"/>
          </p:nvPr>
        </p:nvSpPr>
        <p:spPr>
          <a:xfrm>
            <a:off x="694297" y="2708844"/>
            <a:ext cx="2166749" cy="180662"/>
          </a:xfrm>
        </p:spPr>
        <p:txBody>
          <a:bodyPr>
            <a:normAutofit/>
          </a:bodyPr>
          <a:lstStyle>
            <a:lvl1pPr algn="ctr">
              <a:defRPr sz="802">
                <a:solidFill>
                  <a:schemeClr val="tx1">
                    <a:lumMod val="95000"/>
                    <a:lumOff val="5000"/>
                    <a:alpha val="50000"/>
                  </a:schemeClr>
                </a:solidFill>
              </a:defRPr>
            </a:lvl1pPr>
            <a:lvl6pPr algn="ctr">
              <a:defRPr/>
            </a:lvl6pPr>
          </a:lstStyle>
          <a:p>
            <a:pPr lvl="0"/>
            <a:r>
              <a:rPr lang="en-US" dirty="0"/>
              <a:t>CEO</a:t>
            </a:r>
          </a:p>
        </p:txBody>
      </p:sp>
      <p:sp>
        <p:nvSpPr>
          <p:cNvPr id="42" name="Текст 40"/>
          <p:cNvSpPr>
            <a:spLocks noGrp="1"/>
          </p:cNvSpPr>
          <p:nvPr>
            <p:ph type="body" sz="quarter" idx="41" hasCustomPrompt="1"/>
          </p:nvPr>
        </p:nvSpPr>
        <p:spPr>
          <a:xfrm>
            <a:off x="3565957" y="2708844"/>
            <a:ext cx="2166749" cy="180662"/>
          </a:xfrm>
        </p:spPr>
        <p:txBody>
          <a:bodyPr>
            <a:normAutofit/>
          </a:bodyPr>
          <a:lstStyle>
            <a:lvl1pPr algn="ctr">
              <a:defRPr sz="802">
                <a:solidFill>
                  <a:schemeClr val="tx1">
                    <a:lumMod val="95000"/>
                    <a:lumOff val="5000"/>
                    <a:alpha val="50000"/>
                  </a:schemeClr>
                </a:solidFill>
              </a:defRPr>
            </a:lvl1pPr>
            <a:lvl6pPr algn="ctr">
              <a:defRPr/>
            </a:lvl6pPr>
          </a:lstStyle>
          <a:p>
            <a:pPr lvl="0"/>
            <a:r>
              <a:rPr lang="en-US" dirty="0"/>
              <a:t>CEO</a:t>
            </a:r>
          </a:p>
        </p:txBody>
      </p:sp>
      <p:sp>
        <p:nvSpPr>
          <p:cNvPr id="43" name="Текст 40"/>
          <p:cNvSpPr>
            <a:spLocks noGrp="1"/>
          </p:cNvSpPr>
          <p:nvPr>
            <p:ph type="body" sz="quarter" idx="42" hasCustomPrompt="1"/>
          </p:nvPr>
        </p:nvSpPr>
        <p:spPr>
          <a:xfrm>
            <a:off x="6444245" y="2708844"/>
            <a:ext cx="2166749" cy="180662"/>
          </a:xfrm>
        </p:spPr>
        <p:txBody>
          <a:bodyPr>
            <a:normAutofit/>
          </a:bodyPr>
          <a:lstStyle>
            <a:lvl1pPr algn="ctr">
              <a:defRPr sz="802">
                <a:solidFill>
                  <a:schemeClr val="tx1">
                    <a:lumMod val="95000"/>
                    <a:lumOff val="5000"/>
                    <a:alpha val="50000"/>
                  </a:schemeClr>
                </a:solidFill>
              </a:defRPr>
            </a:lvl1pPr>
            <a:lvl6pPr algn="ctr">
              <a:defRPr/>
            </a:lvl6pPr>
          </a:lstStyle>
          <a:p>
            <a:pPr lvl="0"/>
            <a:r>
              <a:rPr lang="en-US" dirty="0"/>
              <a:t>CEO</a:t>
            </a:r>
          </a:p>
        </p:txBody>
      </p:sp>
      <p:sp>
        <p:nvSpPr>
          <p:cNvPr id="44" name="Текст 40"/>
          <p:cNvSpPr>
            <a:spLocks noGrp="1"/>
          </p:cNvSpPr>
          <p:nvPr>
            <p:ph type="body" sz="quarter" idx="43" hasCustomPrompt="1"/>
          </p:nvPr>
        </p:nvSpPr>
        <p:spPr>
          <a:xfrm>
            <a:off x="9340797" y="2704228"/>
            <a:ext cx="2166749" cy="180662"/>
          </a:xfrm>
        </p:spPr>
        <p:txBody>
          <a:bodyPr>
            <a:normAutofit/>
          </a:bodyPr>
          <a:lstStyle>
            <a:lvl1pPr algn="ctr">
              <a:defRPr sz="802">
                <a:solidFill>
                  <a:schemeClr val="tx1">
                    <a:lumMod val="95000"/>
                    <a:lumOff val="5000"/>
                    <a:alpha val="50000"/>
                  </a:schemeClr>
                </a:solidFill>
              </a:defRPr>
            </a:lvl1pPr>
            <a:lvl6pPr algn="ctr">
              <a:defRPr/>
            </a:lvl6pPr>
          </a:lstStyle>
          <a:p>
            <a:pPr lvl="0"/>
            <a:r>
              <a:rPr lang="en-US" dirty="0"/>
              <a:t>CEO</a:t>
            </a:r>
          </a:p>
        </p:txBody>
      </p:sp>
      <p:sp>
        <p:nvSpPr>
          <p:cNvPr id="28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136314" y="179388"/>
            <a:ext cx="708023" cy="361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802" b="1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3" name="Текст 7"/>
          <p:cNvSpPr>
            <a:spLocks noGrp="1"/>
          </p:cNvSpPr>
          <p:nvPr>
            <p:ph type="body" sz="quarter" idx="46" hasCustomPrompt="1"/>
          </p:nvPr>
        </p:nvSpPr>
        <p:spPr>
          <a:xfrm>
            <a:off x="9113520" y="179388"/>
            <a:ext cx="2022792" cy="361949"/>
          </a:xfrm>
        </p:spPr>
        <p:txBody>
          <a:bodyPr anchor="ctr">
            <a:normAutofit/>
          </a:bodyPr>
          <a:lstStyle>
            <a:lvl1pPr algn="r">
              <a:lnSpc>
                <a:spcPct val="150000"/>
              </a:lnSpc>
              <a:defRPr sz="802" b="1" spc="100" baseline="0">
                <a:solidFill>
                  <a:schemeClr val="tx1"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 err="1"/>
              <a:t>www.yourcompany.com</a:t>
            </a:r>
            <a:endParaRPr lang="en-US" dirty="0"/>
          </a:p>
        </p:txBody>
      </p:sp>
      <p:sp>
        <p:nvSpPr>
          <p:cNvPr id="40" name="Текст 7"/>
          <p:cNvSpPr>
            <a:spLocks noGrp="1"/>
          </p:cNvSpPr>
          <p:nvPr>
            <p:ph type="body" sz="quarter" idx="47" hasCustomPrompt="1"/>
          </p:nvPr>
        </p:nvSpPr>
        <p:spPr>
          <a:xfrm>
            <a:off x="337016" y="179388"/>
            <a:ext cx="1014264" cy="36194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1000" b="1" spc="300" baseline="0">
                <a:solidFill>
                  <a:schemeClr val="tx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EVA</a:t>
            </a:r>
          </a:p>
        </p:txBody>
      </p:sp>
      <p:cxnSp>
        <p:nvCxnSpPr>
          <p:cNvPr id="25" name="Прямая соединительная линия 15"/>
          <p:cNvCxnSpPr/>
          <p:nvPr/>
        </p:nvCxnSpPr>
        <p:spPr>
          <a:xfrm>
            <a:off x="3220609" y="509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Прямая соединительная линия 14"/>
          <p:cNvCxnSpPr/>
          <p:nvPr/>
        </p:nvCxnSpPr>
        <p:spPr>
          <a:xfrm>
            <a:off x="8975893" y="-35814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Прямая соединительная линия 12"/>
          <p:cNvCxnSpPr/>
          <p:nvPr/>
        </p:nvCxnSpPr>
        <p:spPr>
          <a:xfrm>
            <a:off x="6097605" y="0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Прямая соединительная линия 16"/>
          <p:cNvCxnSpPr/>
          <p:nvPr/>
        </p:nvCxnSpPr>
        <p:spPr>
          <a:xfrm>
            <a:off x="6096000" y="2167652"/>
            <a:ext cx="0" cy="36132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Прямая соединительная линия 17"/>
          <p:cNvCxnSpPr/>
          <p:nvPr/>
        </p:nvCxnSpPr>
        <p:spPr>
          <a:xfrm flipH="1">
            <a:off x="3220608" y="1"/>
            <a:ext cx="1" cy="53666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342569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5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5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5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5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decel="8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8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5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decel="5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decel="5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decel="5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decel="8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decel="5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decel="5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decel="5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decel="5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1" decel="5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1" decel="5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1" decel="5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1" decel="5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1" decel="8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4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4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4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4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4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29" grpId="0" animBg="1"/>
      <p:bldP spid="20" grpId="0" animBg="1"/>
      <p:bldP spid="17" grpId="0">
        <p:tmplLst>
          <p:tmpl>
            <p:tnLst>
              <p:par>
                <p:cTn presetID="2" presetClass="entr" presetSubtype="4" decel="5000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>
        <p:tmplLst>
          <p:tmpl>
            <p:tnLst>
              <p:par>
                <p:cTn presetID="2" presetClass="entr" presetSubtype="1" decel="5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>
        <p:tmplLst>
          <p:tmpl>
            <p:tnLst>
              <p:par>
                <p:cTn presetID="2" presetClass="entr" presetSubtype="1" decel="5000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>
        <p:tmplLst>
          <p:tmpl>
            <p:tnLst>
              <p:par>
                <p:cTn presetID="2" presetClass="entr" presetSubtype="4" decel="5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>
        <p:tmplLst>
          <p:tmpl>
            <p:tnLst>
              <p:par>
                <p:cTn presetID="2" presetClass="entr" presetSubtype="1" decel="5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0">
        <p:tmplLst>
          <p:tmpl>
            <p:tnLst>
              <p:par>
                <p:cTn presetID="2" presetClass="entr" presetSubtype="4" decel="5000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0">
        <p:tmplLst>
          <p:tmpl>
            <p:tnLst>
              <p:par>
                <p:cTn presetID="2" presetClass="entr" presetSubtype="4" decel="5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0">
        <p:tmplLst>
          <p:tmpl>
            <p:tnLst>
              <p:par>
                <p:cTn presetID="2" presetClass="entr" presetSubtype="1" decel="5000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1" grpId="0">
        <p:tmplLst>
          <p:tmpl>
            <p:tnLst>
              <p:par>
                <p:cTn presetID="2" presetClass="entr" presetSubtype="1" decel="5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2" grpId="0">
        <p:tmplLst>
          <p:tmpl>
            <p:tnLst>
              <p:par>
                <p:cTn presetID="2" presetClass="entr" presetSubtype="4" decel="5000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3" grpId="0">
        <p:tmplLst>
          <p:tmpl>
            <p:tnLst>
              <p:par>
                <p:cTn presetID="2" presetClass="entr" presetSubtype="4" decel="5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4" grpId="0">
        <p:tmplLst>
          <p:tmpl>
            <p:tnLst>
              <p:par>
                <p:cTn presetID="2" presetClass="entr" presetSubtype="1" decel="5000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hf sldNum="0"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_03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Рисунок 13"/>
          <p:cNvSpPr>
            <a:spLocks noGrp="1"/>
          </p:cNvSpPr>
          <p:nvPr>
            <p:ph type="pic" sz="quarter" idx="10" hasCustomPrompt="1"/>
          </p:nvPr>
        </p:nvSpPr>
        <p:spPr>
          <a:xfrm>
            <a:off x="3" y="-1"/>
            <a:ext cx="12191999" cy="6858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003" baseline="0"/>
            </a:lvl1pPr>
          </a:lstStyle>
          <a:p>
            <a:r>
              <a:rPr lang="en-US" dirty="0"/>
              <a:t>Drop your image here</a:t>
            </a:r>
          </a:p>
        </p:txBody>
      </p:sp>
      <p:sp>
        <p:nvSpPr>
          <p:cNvPr id="27" name="Рисунок 13"/>
          <p:cNvSpPr>
            <a:spLocks noGrp="1"/>
          </p:cNvSpPr>
          <p:nvPr>
            <p:ph type="pic" sz="quarter" idx="11" hasCustomPrompt="1"/>
          </p:nvPr>
        </p:nvSpPr>
        <p:spPr>
          <a:xfrm>
            <a:off x="5376228" y="2134666"/>
            <a:ext cx="1440348" cy="1445311"/>
          </a:xfrm>
          <a:prstGeom prst="ellipse">
            <a:avLst/>
          </a:prstGeom>
          <a:noFill/>
        </p:spPr>
        <p:txBody>
          <a:bodyPr anchor="ctr"/>
          <a:lstStyle>
            <a:lvl1pPr marL="0" indent="0" algn="ctr">
              <a:buNone/>
              <a:defRPr sz="1003" baseline="0"/>
            </a:lvl1pPr>
          </a:lstStyle>
          <a:p>
            <a:r>
              <a:rPr lang="en-US" dirty="0"/>
              <a:t>Drop your image here</a:t>
            </a:r>
          </a:p>
        </p:txBody>
      </p:sp>
      <p:sp>
        <p:nvSpPr>
          <p:cNvPr id="17" name="Shape 427"/>
          <p:cNvSpPr>
            <a:spLocks noGrp="1"/>
          </p:cNvSpPr>
          <p:nvPr>
            <p:ph type="body" sz="quarter" idx="27" hasCustomPrompt="1"/>
          </p:nvPr>
        </p:nvSpPr>
        <p:spPr>
          <a:xfrm>
            <a:off x="3216108" y="3830515"/>
            <a:ext cx="5760588" cy="119005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defRPr sz="1604" b="1" i="1" spc="-45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r>
              <a:rPr lang="en-US" dirty="0"/>
              <a:t>Some galaxies have been observed to form stars at an exceptional rate, known as a starburst. Should they continue to do so, however, they would consume their reserve of gas in a time frame lower than the lifespan of the galaxy. </a:t>
            </a:r>
          </a:p>
        </p:txBody>
      </p:sp>
      <p:cxnSp>
        <p:nvCxnSpPr>
          <p:cNvPr id="31" name="Прямая соединительная линия 30"/>
          <p:cNvCxnSpPr/>
          <p:nvPr/>
        </p:nvCxnSpPr>
        <p:spPr>
          <a:xfrm flipH="1">
            <a:off x="5738122" y="3777988"/>
            <a:ext cx="71897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Текст 7"/>
          <p:cNvSpPr>
            <a:spLocks noGrp="1"/>
          </p:cNvSpPr>
          <p:nvPr>
            <p:ph type="body" sz="quarter" idx="37" hasCustomPrompt="1"/>
          </p:nvPr>
        </p:nvSpPr>
        <p:spPr>
          <a:xfrm>
            <a:off x="4657257" y="5218581"/>
            <a:ext cx="2878288" cy="340631"/>
          </a:xfrm>
        </p:spPr>
        <p:txBody>
          <a:bodyPr/>
          <a:lstStyle>
            <a:lvl1pPr algn="ctr">
              <a:defRPr baseline="0">
                <a:solidFill>
                  <a:schemeClr val="tx1"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CEO</a:t>
            </a:r>
          </a:p>
        </p:txBody>
      </p:sp>
      <p:sp>
        <p:nvSpPr>
          <p:cNvPr id="11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136314" y="179388"/>
            <a:ext cx="708023" cy="361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802" b="1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Текст 7"/>
          <p:cNvSpPr>
            <a:spLocks noGrp="1"/>
          </p:cNvSpPr>
          <p:nvPr>
            <p:ph type="body" sz="quarter" idx="40" hasCustomPrompt="1"/>
          </p:nvPr>
        </p:nvSpPr>
        <p:spPr>
          <a:xfrm>
            <a:off x="9113520" y="179388"/>
            <a:ext cx="2022792" cy="361949"/>
          </a:xfrm>
        </p:spPr>
        <p:txBody>
          <a:bodyPr anchor="ctr">
            <a:normAutofit/>
          </a:bodyPr>
          <a:lstStyle>
            <a:lvl1pPr algn="r">
              <a:lnSpc>
                <a:spcPct val="150000"/>
              </a:lnSpc>
              <a:defRPr sz="802" b="1" spc="100" baseline="0">
                <a:solidFill>
                  <a:schemeClr val="tx1"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 err="1"/>
              <a:t>www.yourcompany.com</a:t>
            </a:r>
            <a:endParaRPr lang="en-US" dirty="0"/>
          </a:p>
        </p:txBody>
      </p:sp>
      <p:sp>
        <p:nvSpPr>
          <p:cNvPr id="15" name="Текст 7"/>
          <p:cNvSpPr>
            <a:spLocks noGrp="1"/>
          </p:cNvSpPr>
          <p:nvPr>
            <p:ph type="body" sz="quarter" idx="41" hasCustomPrompt="1"/>
          </p:nvPr>
        </p:nvSpPr>
        <p:spPr>
          <a:xfrm>
            <a:off x="337016" y="179388"/>
            <a:ext cx="1014264" cy="36194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1000" b="1" spc="300" baseline="0">
                <a:solidFill>
                  <a:schemeClr val="tx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EVA</a:t>
            </a:r>
          </a:p>
        </p:txBody>
      </p:sp>
      <p:sp>
        <p:nvSpPr>
          <p:cNvPr id="10" name="Freeform 13"/>
          <p:cNvSpPr>
            <a:spLocks noEditPoints="1"/>
          </p:cNvSpPr>
          <p:nvPr/>
        </p:nvSpPr>
        <p:spPr bwMode="auto">
          <a:xfrm>
            <a:off x="364765" y="6179530"/>
            <a:ext cx="133472" cy="180662"/>
          </a:xfrm>
          <a:custGeom>
            <a:avLst/>
            <a:gdLst>
              <a:gd name="T0" fmla="*/ 44 w 88"/>
              <a:gd name="T1" fmla="*/ 0 h 128"/>
              <a:gd name="T2" fmla="*/ 0 w 88"/>
              <a:gd name="T3" fmla="*/ 44 h 128"/>
              <a:gd name="T4" fmla="*/ 0 w 88"/>
              <a:gd name="T5" fmla="*/ 84 h 128"/>
              <a:gd name="T6" fmla="*/ 44 w 88"/>
              <a:gd name="T7" fmla="*/ 128 h 128"/>
              <a:gd name="T8" fmla="*/ 88 w 88"/>
              <a:gd name="T9" fmla="*/ 84 h 128"/>
              <a:gd name="T10" fmla="*/ 88 w 88"/>
              <a:gd name="T11" fmla="*/ 44 h 128"/>
              <a:gd name="T12" fmla="*/ 44 w 88"/>
              <a:gd name="T13" fmla="*/ 0 h 128"/>
              <a:gd name="T14" fmla="*/ 80 w 88"/>
              <a:gd name="T15" fmla="*/ 84 h 128"/>
              <a:gd name="T16" fmla="*/ 44 w 88"/>
              <a:gd name="T17" fmla="*/ 120 h 128"/>
              <a:gd name="T18" fmla="*/ 8 w 88"/>
              <a:gd name="T19" fmla="*/ 84 h 128"/>
              <a:gd name="T20" fmla="*/ 8 w 88"/>
              <a:gd name="T21" fmla="*/ 44 h 128"/>
              <a:gd name="T22" fmla="*/ 44 w 88"/>
              <a:gd name="T23" fmla="*/ 8 h 128"/>
              <a:gd name="T24" fmla="*/ 80 w 88"/>
              <a:gd name="T25" fmla="*/ 44 h 128"/>
              <a:gd name="T26" fmla="*/ 80 w 88"/>
              <a:gd name="T27" fmla="*/ 84 h 128"/>
              <a:gd name="T28" fmla="*/ 44 w 88"/>
              <a:gd name="T29" fmla="*/ 28 h 128"/>
              <a:gd name="T30" fmla="*/ 40 w 88"/>
              <a:gd name="T31" fmla="*/ 32 h 128"/>
              <a:gd name="T32" fmla="*/ 40 w 88"/>
              <a:gd name="T33" fmla="*/ 48 h 128"/>
              <a:gd name="T34" fmla="*/ 44 w 88"/>
              <a:gd name="T35" fmla="*/ 52 h 128"/>
              <a:gd name="T36" fmla="*/ 48 w 88"/>
              <a:gd name="T37" fmla="*/ 48 h 128"/>
              <a:gd name="T38" fmla="*/ 48 w 88"/>
              <a:gd name="T39" fmla="*/ 32 h 128"/>
              <a:gd name="T40" fmla="*/ 44 w 88"/>
              <a:gd name="T41" fmla="*/ 28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88" h="128">
                <a:moveTo>
                  <a:pt x="44" y="0"/>
                </a:moveTo>
                <a:cubicBezTo>
                  <a:pt x="20" y="0"/>
                  <a:pt x="0" y="20"/>
                  <a:pt x="0" y="44"/>
                </a:cubicBezTo>
                <a:cubicBezTo>
                  <a:pt x="0" y="84"/>
                  <a:pt x="0" y="84"/>
                  <a:pt x="0" y="84"/>
                </a:cubicBezTo>
                <a:cubicBezTo>
                  <a:pt x="0" y="108"/>
                  <a:pt x="20" y="128"/>
                  <a:pt x="44" y="128"/>
                </a:cubicBezTo>
                <a:cubicBezTo>
                  <a:pt x="68" y="128"/>
                  <a:pt x="88" y="108"/>
                  <a:pt x="88" y="84"/>
                </a:cubicBezTo>
                <a:cubicBezTo>
                  <a:pt x="88" y="44"/>
                  <a:pt x="88" y="44"/>
                  <a:pt x="88" y="44"/>
                </a:cubicBezTo>
                <a:cubicBezTo>
                  <a:pt x="88" y="20"/>
                  <a:pt x="68" y="0"/>
                  <a:pt x="44" y="0"/>
                </a:cubicBezTo>
                <a:close/>
                <a:moveTo>
                  <a:pt x="80" y="84"/>
                </a:moveTo>
                <a:cubicBezTo>
                  <a:pt x="80" y="104"/>
                  <a:pt x="64" y="120"/>
                  <a:pt x="44" y="120"/>
                </a:cubicBezTo>
                <a:cubicBezTo>
                  <a:pt x="24" y="120"/>
                  <a:pt x="8" y="104"/>
                  <a:pt x="8" y="84"/>
                </a:cubicBezTo>
                <a:cubicBezTo>
                  <a:pt x="8" y="44"/>
                  <a:pt x="8" y="44"/>
                  <a:pt x="8" y="44"/>
                </a:cubicBezTo>
                <a:cubicBezTo>
                  <a:pt x="8" y="24"/>
                  <a:pt x="24" y="8"/>
                  <a:pt x="44" y="8"/>
                </a:cubicBezTo>
                <a:cubicBezTo>
                  <a:pt x="64" y="8"/>
                  <a:pt x="80" y="24"/>
                  <a:pt x="80" y="44"/>
                </a:cubicBezTo>
                <a:lnTo>
                  <a:pt x="80" y="84"/>
                </a:lnTo>
                <a:close/>
                <a:moveTo>
                  <a:pt x="44" y="28"/>
                </a:moveTo>
                <a:cubicBezTo>
                  <a:pt x="42" y="28"/>
                  <a:pt x="40" y="30"/>
                  <a:pt x="40" y="32"/>
                </a:cubicBezTo>
                <a:cubicBezTo>
                  <a:pt x="40" y="48"/>
                  <a:pt x="40" y="48"/>
                  <a:pt x="40" y="48"/>
                </a:cubicBezTo>
                <a:cubicBezTo>
                  <a:pt x="40" y="50"/>
                  <a:pt x="42" y="52"/>
                  <a:pt x="44" y="52"/>
                </a:cubicBezTo>
                <a:cubicBezTo>
                  <a:pt x="46" y="52"/>
                  <a:pt x="48" y="50"/>
                  <a:pt x="48" y="48"/>
                </a:cubicBezTo>
                <a:cubicBezTo>
                  <a:pt x="48" y="32"/>
                  <a:pt x="48" y="32"/>
                  <a:pt x="48" y="32"/>
                </a:cubicBezTo>
                <a:cubicBezTo>
                  <a:pt x="48" y="30"/>
                  <a:pt x="46" y="28"/>
                  <a:pt x="44" y="28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70000"/>
            </a:schemeClr>
          </a:solidFill>
          <a:ln>
            <a:noFill/>
          </a:ln>
        </p:spPr>
        <p:txBody>
          <a:bodyPr vert="horz" wrap="square" lIns="45835" tIns="22918" rIns="45835" bIns="22918" numCol="1" anchor="t" anchorCtr="0" compatLnSpc="1">
            <a:prstTxWarp prst="textNoShape">
              <a:avLst/>
            </a:prstTxWarp>
          </a:bodyPr>
          <a:lstStyle/>
          <a:p>
            <a:endParaRPr lang="en-US" sz="902">
              <a:solidFill>
                <a:schemeClr val="tx1"/>
              </a:solidFill>
            </a:endParaRPr>
          </a:p>
        </p:txBody>
      </p:sp>
      <p:sp>
        <p:nvSpPr>
          <p:cNvPr id="12" name="Текст 7"/>
          <p:cNvSpPr>
            <a:spLocks noGrp="1"/>
          </p:cNvSpPr>
          <p:nvPr>
            <p:ph type="body" sz="quarter" idx="42" hasCustomPrompt="1"/>
          </p:nvPr>
        </p:nvSpPr>
        <p:spPr>
          <a:xfrm rot="16200000">
            <a:off x="-117115" y="5147945"/>
            <a:ext cx="1092838" cy="16121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600" b="1" spc="0" baseline="0">
                <a:solidFill>
                  <a:schemeClr val="tx1">
                    <a:alpha val="2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DISCOVER</a:t>
            </a:r>
          </a:p>
        </p:txBody>
      </p:sp>
    </p:spTree>
    <p:extLst>
      <p:ext uri="{BB962C8B-B14F-4D97-AF65-F5344CB8AC3E}">
        <p14:creationId xmlns:p14="http://schemas.microsoft.com/office/powerpoint/2010/main" val="23776085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8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5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5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5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7" grpId="0"/>
      <p:bldP spid="17" grpId="0">
        <p:tmplLst>
          <p:tmpl>
            <p:tnLst>
              <p:par>
                <p:cTn presetID="2" presetClass="entr" presetSubtype="4" decel="5000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0">
        <p:tmplLst>
          <p:tmpl>
            <p:tnLst>
              <p:par>
                <p:cTn presetID="2" presetClass="entr" presetSubtype="4" decel="5000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hf sldNum="0"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eam_0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Рисунок 13"/>
          <p:cNvSpPr>
            <a:spLocks noGrp="1"/>
          </p:cNvSpPr>
          <p:nvPr>
            <p:ph type="pic" sz="quarter" idx="10" hasCustomPrompt="1"/>
          </p:nvPr>
        </p:nvSpPr>
        <p:spPr>
          <a:xfrm>
            <a:off x="343668" y="914963"/>
            <a:ext cx="2881497" cy="3068870"/>
          </a:xfrm>
          <a:prstGeom prst="rect">
            <a:avLst/>
          </a:prstGeom>
          <a:solidFill>
            <a:schemeClr val="tx1">
              <a:alpha val="10000"/>
            </a:schemeClr>
          </a:solidFill>
        </p:spPr>
        <p:txBody>
          <a:bodyPr anchor="ctr"/>
          <a:lstStyle>
            <a:lvl1pPr marL="0" indent="0" algn="ctr">
              <a:buNone/>
              <a:defRPr sz="1003" baseline="0"/>
            </a:lvl1pPr>
          </a:lstStyle>
          <a:p>
            <a:r>
              <a:rPr lang="en-US" dirty="0"/>
              <a:t>Drop your image here</a:t>
            </a:r>
          </a:p>
        </p:txBody>
      </p:sp>
      <p:sp>
        <p:nvSpPr>
          <p:cNvPr id="27" name="Рисунок 13"/>
          <p:cNvSpPr>
            <a:spLocks noGrp="1"/>
          </p:cNvSpPr>
          <p:nvPr>
            <p:ph type="pic" sz="quarter" idx="11" hasCustomPrompt="1"/>
          </p:nvPr>
        </p:nvSpPr>
        <p:spPr>
          <a:xfrm>
            <a:off x="3218292" y="914964"/>
            <a:ext cx="2878288" cy="3068075"/>
          </a:xfrm>
          <a:prstGeom prst="rect">
            <a:avLst/>
          </a:prstGeom>
          <a:solidFill>
            <a:schemeClr val="tx1">
              <a:alpha val="10000"/>
            </a:schemeClr>
          </a:solidFill>
        </p:spPr>
        <p:txBody>
          <a:bodyPr anchor="ctr"/>
          <a:lstStyle>
            <a:lvl1pPr marL="0" indent="0" algn="ctr">
              <a:buNone/>
              <a:defRPr sz="1003" baseline="0"/>
            </a:lvl1pPr>
          </a:lstStyle>
          <a:p>
            <a:r>
              <a:rPr lang="en-US" dirty="0"/>
              <a:t>Drop your image here</a:t>
            </a:r>
          </a:p>
        </p:txBody>
      </p:sp>
      <p:sp>
        <p:nvSpPr>
          <p:cNvPr id="29" name="Рисунок 13"/>
          <p:cNvSpPr>
            <a:spLocks noGrp="1"/>
          </p:cNvSpPr>
          <p:nvPr>
            <p:ph type="pic" sz="quarter" idx="13" hasCustomPrompt="1"/>
          </p:nvPr>
        </p:nvSpPr>
        <p:spPr>
          <a:xfrm>
            <a:off x="8983160" y="914963"/>
            <a:ext cx="2881497" cy="3068869"/>
          </a:xfrm>
          <a:prstGeom prst="rect">
            <a:avLst/>
          </a:prstGeom>
          <a:solidFill>
            <a:schemeClr val="tx1">
              <a:alpha val="10000"/>
            </a:schemeClr>
          </a:solidFill>
        </p:spPr>
        <p:txBody>
          <a:bodyPr anchor="ctr">
            <a:normAutofit/>
          </a:bodyPr>
          <a:lstStyle>
            <a:lvl1pPr marL="0" marR="0" indent="0" algn="ctr" defTabSz="906785" rtl="0" eaLnBrk="1" fontAlgn="auto" latinLnBrk="0" hangingPunct="1">
              <a:lnSpc>
                <a:spcPct val="90000"/>
              </a:lnSpc>
              <a:spcBef>
                <a:spcPts val="992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3" baseline="0"/>
            </a:lvl1pPr>
          </a:lstStyle>
          <a:p>
            <a:r>
              <a:rPr lang="en-US" dirty="0"/>
              <a:t>Drop your image here</a:t>
            </a:r>
          </a:p>
        </p:txBody>
      </p:sp>
      <p:sp>
        <p:nvSpPr>
          <p:cNvPr id="20" name="Рисунок 13"/>
          <p:cNvSpPr>
            <a:spLocks noGrp="1"/>
          </p:cNvSpPr>
          <p:nvPr>
            <p:ph type="pic" sz="quarter" idx="24" hasCustomPrompt="1"/>
          </p:nvPr>
        </p:nvSpPr>
        <p:spPr>
          <a:xfrm>
            <a:off x="6098990" y="914964"/>
            <a:ext cx="2879090" cy="3068074"/>
          </a:xfrm>
          <a:prstGeom prst="rect">
            <a:avLst/>
          </a:prstGeom>
          <a:solidFill>
            <a:schemeClr val="tx1">
              <a:alpha val="10000"/>
            </a:schemeClr>
          </a:solidFill>
        </p:spPr>
        <p:txBody>
          <a:bodyPr anchor="ctr"/>
          <a:lstStyle>
            <a:lvl1pPr marL="0" indent="0" algn="ctr">
              <a:buNone/>
              <a:defRPr sz="1003" baseline="0"/>
            </a:lvl1pPr>
          </a:lstStyle>
          <a:p>
            <a:r>
              <a:rPr lang="en-US" dirty="0"/>
              <a:t>Drop your image here</a:t>
            </a:r>
          </a:p>
        </p:txBody>
      </p:sp>
      <p:sp>
        <p:nvSpPr>
          <p:cNvPr id="17" name="Shape 427"/>
          <p:cNvSpPr>
            <a:spLocks noGrp="1"/>
          </p:cNvSpPr>
          <p:nvPr>
            <p:ph type="body" sz="quarter" idx="27" hasCustomPrompt="1"/>
          </p:nvPr>
        </p:nvSpPr>
        <p:spPr>
          <a:xfrm>
            <a:off x="3571984" y="4548748"/>
            <a:ext cx="2160720" cy="500602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defRPr sz="2133" b="1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9" name="Shape 427"/>
          <p:cNvSpPr>
            <a:spLocks noGrp="1"/>
          </p:cNvSpPr>
          <p:nvPr>
            <p:ph type="body" sz="quarter" idx="30" hasCustomPrompt="1"/>
          </p:nvPr>
        </p:nvSpPr>
        <p:spPr>
          <a:xfrm>
            <a:off x="695301" y="4555459"/>
            <a:ext cx="2158315" cy="500999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defRPr sz="2133" b="1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2" name="Shape 427"/>
          <p:cNvSpPr>
            <a:spLocks noGrp="1"/>
          </p:cNvSpPr>
          <p:nvPr>
            <p:ph type="body" sz="quarter" idx="32" hasCustomPrompt="1"/>
          </p:nvPr>
        </p:nvSpPr>
        <p:spPr>
          <a:xfrm>
            <a:off x="9340796" y="4555459"/>
            <a:ext cx="2167777" cy="500999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defRPr sz="2133" b="1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4" name="Shape 427"/>
          <p:cNvSpPr>
            <a:spLocks noGrp="1"/>
          </p:cNvSpPr>
          <p:nvPr>
            <p:ph type="body" sz="quarter" idx="34" hasCustomPrompt="1"/>
          </p:nvPr>
        </p:nvSpPr>
        <p:spPr>
          <a:xfrm>
            <a:off x="6450273" y="4561879"/>
            <a:ext cx="2160721" cy="500602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defRPr sz="2133" b="1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8" name="Текст 7"/>
          <p:cNvSpPr>
            <a:spLocks noGrp="1"/>
          </p:cNvSpPr>
          <p:nvPr>
            <p:ph type="body" sz="quarter" idx="36" hasCustomPrompt="1"/>
          </p:nvPr>
        </p:nvSpPr>
        <p:spPr>
          <a:xfrm>
            <a:off x="694295" y="5121558"/>
            <a:ext cx="2160120" cy="650838"/>
          </a:xfrm>
        </p:spPr>
        <p:txBody>
          <a:bodyPr>
            <a:normAutofit/>
          </a:bodyPr>
          <a:lstStyle>
            <a:lvl1pPr algn="ctr">
              <a:lnSpc>
                <a:spcPct val="150000"/>
              </a:lnSpc>
              <a:defRPr sz="1000" baseline="0">
                <a:solidFill>
                  <a:schemeClr val="tx1"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en-US" dirty="0"/>
              <a:t>Stars are created within galaxies from a reserve of cold gas that forms into giant molecular clouds. </a:t>
            </a:r>
          </a:p>
        </p:txBody>
      </p:sp>
      <p:cxnSp>
        <p:nvCxnSpPr>
          <p:cNvPr id="31" name="Прямая соединительная линия 30"/>
          <p:cNvCxnSpPr/>
          <p:nvPr/>
        </p:nvCxnSpPr>
        <p:spPr>
          <a:xfrm flipH="1">
            <a:off x="4292056" y="4496221"/>
            <a:ext cx="71897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Текст 7"/>
          <p:cNvSpPr>
            <a:spLocks noGrp="1"/>
          </p:cNvSpPr>
          <p:nvPr>
            <p:ph type="body" sz="quarter" idx="37" hasCustomPrompt="1"/>
          </p:nvPr>
        </p:nvSpPr>
        <p:spPr>
          <a:xfrm>
            <a:off x="3571985" y="5103153"/>
            <a:ext cx="2160721" cy="648155"/>
          </a:xfrm>
        </p:spPr>
        <p:txBody>
          <a:bodyPr/>
          <a:lstStyle>
            <a:lvl1pPr algn="ctr">
              <a:lnSpc>
                <a:spcPct val="150000"/>
              </a:lnSpc>
              <a:defRPr sz="1000" baseline="0">
                <a:solidFill>
                  <a:schemeClr val="tx1"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en-US" dirty="0"/>
              <a:t>Stars are created within galaxies from a reserve of cold gas that forms into giant molecular clouds.</a:t>
            </a:r>
          </a:p>
        </p:txBody>
      </p:sp>
      <p:sp>
        <p:nvSpPr>
          <p:cNvPr id="35" name="Текст 7"/>
          <p:cNvSpPr>
            <a:spLocks noGrp="1"/>
          </p:cNvSpPr>
          <p:nvPr>
            <p:ph type="body" sz="quarter" idx="38" hasCustomPrompt="1"/>
          </p:nvPr>
        </p:nvSpPr>
        <p:spPr>
          <a:xfrm>
            <a:off x="6450273" y="5116284"/>
            <a:ext cx="2160721" cy="648155"/>
          </a:xfrm>
        </p:spPr>
        <p:txBody>
          <a:bodyPr>
            <a:normAutofit/>
          </a:bodyPr>
          <a:lstStyle>
            <a:lvl1pPr algn="ctr">
              <a:lnSpc>
                <a:spcPct val="150000"/>
              </a:lnSpc>
              <a:defRPr sz="1000" baseline="0">
                <a:solidFill>
                  <a:schemeClr val="tx1"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en-US" dirty="0"/>
              <a:t>Stars are created within galaxies from a reserve of cold gas that forms into giant molecular clouds. </a:t>
            </a:r>
          </a:p>
        </p:txBody>
      </p:sp>
      <p:sp>
        <p:nvSpPr>
          <p:cNvPr id="36" name="Текст 7"/>
          <p:cNvSpPr>
            <a:spLocks noGrp="1"/>
          </p:cNvSpPr>
          <p:nvPr>
            <p:ph type="body" sz="quarter" idx="39" hasCustomPrompt="1"/>
          </p:nvPr>
        </p:nvSpPr>
        <p:spPr>
          <a:xfrm>
            <a:off x="9347853" y="5117500"/>
            <a:ext cx="2160721" cy="642323"/>
          </a:xfrm>
        </p:spPr>
        <p:txBody>
          <a:bodyPr>
            <a:normAutofit/>
          </a:bodyPr>
          <a:lstStyle>
            <a:lvl1pPr algn="ctr">
              <a:lnSpc>
                <a:spcPct val="150000"/>
              </a:lnSpc>
              <a:defRPr sz="1000" baseline="0">
                <a:solidFill>
                  <a:schemeClr val="tx1"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en-US" dirty="0"/>
              <a:t>Stars are created within galaxies from a reserve of cold gas that forms into giant molecular clouds. </a:t>
            </a:r>
          </a:p>
        </p:txBody>
      </p:sp>
      <p:cxnSp>
        <p:nvCxnSpPr>
          <p:cNvPr id="37" name="Прямая соединительная линия 36"/>
          <p:cNvCxnSpPr/>
          <p:nvPr/>
        </p:nvCxnSpPr>
        <p:spPr>
          <a:xfrm flipH="1">
            <a:off x="7174956" y="4503327"/>
            <a:ext cx="71897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Прямая соединительная линия 37"/>
          <p:cNvCxnSpPr/>
          <p:nvPr/>
        </p:nvCxnSpPr>
        <p:spPr>
          <a:xfrm flipH="1">
            <a:off x="10067398" y="4511445"/>
            <a:ext cx="71897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Прямая соединительная линия 38"/>
          <p:cNvCxnSpPr/>
          <p:nvPr/>
        </p:nvCxnSpPr>
        <p:spPr>
          <a:xfrm flipH="1">
            <a:off x="1415472" y="4515265"/>
            <a:ext cx="71897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Текст 40"/>
          <p:cNvSpPr>
            <a:spLocks noGrp="1"/>
          </p:cNvSpPr>
          <p:nvPr>
            <p:ph type="body" sz="quarter" idx="40" hasCustomPrompt="1"/>
          </p:nvPr>
        </p:nvSpPr>
        <p:spPr>
          <a:xfrm>
            <a:off x="694297" y="5944304"/>
            <a:ext cx="2166749" cy="180662"/>
          </a:xfrm>
        </p:spPr>
        <p:txBody>
          <a:bodyPr>
            <a:normAutofit/>
          </a:bodyPr>
          <a:lstStyle>
            <a:lvl1pPr algn="ctr">
              <a:defRPr sz="802">
                <a:solidFill>
                  <a:schemeClr val="tx1">
                    <a:lumMod val="95000"/>
                    <a:lumOff val="5000"/>
                    <a:alpha val="50000"/>
                  </a:schemeClr>
                </a:solidFill>
              </a:defRPr>
            </a:lvl1pPr>
            <a:lvl6pPr algn="ctr">
              <a:defRPr/>
            </a:lvl6pPr>
          </a:lstStyle>
          <a:p>
            <a:pPr lvl="0"/>
            <a:r>
              <a:rPr lang="en-US" dirty="0"/>
              <a:t>CEO</a:t>
            </a:r>
          </a:p>
        </p:txBody>
      </p:sp>
      <p:sp>
        <p:nvSpPr>
          <p:cNvPr id="42" name="Текст 40"/>
          <p:cNvSpPr>
            <a:spLocks noGrp="1"/>
          </p:cNvSpPr>
          <p:nvPr>
            <p:ph type="body" sz="quarter" idx="41" hasCustomPrompt="1"/>
          </p:nvPr>
        </p:nvSpPr>
        <p:spPr>
          <a:xfrm>
            <a:off x="3565957" y="5944304"/>
            <a:ext cx="2166749" cy="180662"/>
          </a:xfrm>
        </p:spPr>
        <p:txBody>
          <a:bodyPr>
            <a:normAutofit/>
          </a:bodyPr>
          <a:lstStyle>
            <a:lvl1pPr algn="ctr">
              <a:defRPr sz="802">
                <a:solidFill>
                  <a:schemeClr val="tx1">
                    <a:lumMod val="95000"/>
                    <a:lumOff val="5000"/>
                    <a:alpha val="50000"/>
                  </a:schemeClr>
                </a:solidFill>
              </a:defRPr>
            </a:lvl1pPr>
            <a:lvl6pPr algn="ctr">
              <a:defRPr/>
            </a:lvl6pPr>
          </a:lstStyle>
          <a:p>
            <a:pPr lvl="0"/>
            <a:r>
              <a:rPr lang="en-US" dirty="0"/>
              <a:t>CEO</a:t>
            </a:r>
          </a:p>
        </p:txBody>
      </p:sp>
      <p:sp>
        <p:nvSpPr>
          <p:cNvPr id="43" name="Текст 40"/>
          <p:cNvSpPr>
            <a:spLocks noGrp="1"/>
          </p:cNvSpPr>
          <p:nvPr>
            <p:ph type="body" sz="quarter" idx="42" hasCustomPrompt="1"/>
          </p:nvPr>
        </p:nvSpPr>
        <p:spPr>
          <a:xfrm>
            <a:off x="6444245" y="5944304"/>
            <a:ext cx="2166749" cy="180662"/>
          </a:xfrm>
        </p:spPr>
        <p:txBody>
          <a:bodyPr>
            <a:normAutofit/>
          </a:bodyPr>
          <a:lstStyle>
            <a:lvl1pPr algn="ctr">
              <a:defRPr sz="802">
                <a:solidFill>
                  <a:schemeClr val="tx1">
                    <a:lumMod val="95000"/>
                    <a:lumOff val="5000"/>
                    <a:alpha val="50000"/>
                  </a:schemeClr>
                </a:solidFill>
              </a:defRPr>
            </a:lvl1pPr>
            <a:lvl6pPr algn="ctr">
              <a:defRPr/>
            </a:lvl6pPr>
          </a:lstStyle>
          <a:p>
            <a:pPr lvl="0"/>
            <a:r>
              <a:rPr lang="en-US" dirty="0"/>
              <a:t>CEO</a:t>
            </a:r>
          </a:p>
        </p:txBody>
      </p:sp>
      <p:sp>
        <p:nvSpPr>
          <p:cNvPr id="44" name="Текст 40"/>
          <p:cNvSpPr>
            <a:spLocks noGrp="1"/>
          </p:cNvSpPr>
          <p:nvPr>
            <p:ph type="body" sz="quarter" idx="43" hasCustomPrompt="1"/>
          </p:nvPr>
        </p:nvSpPr>
        <p:spPr>
          <a:xfrm>
            <a:off x="9340797" y="5939688"/>
            <a:ext cx="2166749" cy="180662"/>
          </a:xfrm>
        </p:spPr>
        <p:txBody>
          <a:bodyPr>
            <a:normAutofit/>
          </a:bodyPr>
          <a:lstStyle>
            <a:lvl1pPr algn="ctr">
              <a:defRPr sz="802">
                <a:solidFill>
                  <a:schemeClr val="tx1">
                    <a:lumMod val="95000"/>
                    <a:lumOff val="5000"/>
                    <a:alpha val="50000"/>
                  </a:schemeClr>
                </a:solidFill>
              </a:defRPr>
            </a:lvl1pPr>
            <a:lvl6pPr algn="ctr">
              <a:defRPr/>
            </a:lvl6pPr>
          </a:lstStyle>
          <a:p>
            <a:pPr lvl="0"/>
            <a:r>
              <a:rPr lang="en-US" dirty="0"/>
              <a:t>CEO</a:t>
            </a:r>
          </a:p>
        </p:txBody>
      </p:sp>
      <p:sp>
        <p:nvSpPr>
          <p:cNvPr id="28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136314" y="179388"/>
            <a:ext cx="708023" cy="361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802" b="1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3" name="Текст 7"/>
          <p:cNvSpPr>
            <a:spLocks noGrp="1"/>
          </p:cNvSpPr>
          <p:nvPr>
            <p:ph type="body" sz="quarter" idx="46" hasCustomPrompt="1"/>
          </p:nvPr>
        </p:nvSpPr>
        <p:spPr>
          <a:xfrm>
            <a:off x="9113520" y="179388"/>
            <a:ext cx="2022792" cy="361949"/>
          </a:xfrm>
        </p:spPr>
        <p:txBody>
          <a:bodyPr anchor="ctr">
            <a:normAutofit/>
          </a:bodyPr>
          <a:lstStyle>
            <a:lvl1pPr algn="r">
              <a:lnSpc>
                <a:spcPct val="150000"/>
              </a:lnSpc>
              <a:defRPr sz="802" b="1" spc="100" baseline="0">
                <a:solidFill>
                  <a:schemeClr val="tx1"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 err="1"/>
              <a:t>www.yourcompany.com</a:t>
            </a:r>
            <a:endParaRPr lang="en-US" dirty="0"/>
          </a:p>
        </p:txBody>
      </p:sp>
      <p:sp>
        <p:nvSpPr>
          <p:cNvPr id="40" name="Текст 7"/>
          <p:cNvSpPr>
            <a:spLocks noGrp="1"/>
          </p:cNvSpPr>
          <p:nvPr>
            <p:ph type="body" sz="quarter" idx="47" hasCustomPrompt="1"/>
          </p:nvPr>
        </p:nvSpPr>
        <p:spPr>
          <a:xfrm>
            <a:off x="337016" y="179388"/>
            <a:ext cx="1014264" cy="36194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1000" b="1" spc="300" baseline="0">
                <a:solidFill>
                  <a:schemeClr val="tx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EVA</a:t>
            </a:r>
          </a:p>
        </p:txBody>
      </p:sp>
      <p:cxnSp>
        <p:nvCxnSpPr>
          <p:cNvPr id="25" name="Прямая соединительная линия 15"/>
          <p:cNvCxnSpPr/>
          <p:nvPr/>
        </p:nvCxnSpPr>
        <p:spPr>
          <a:xfrm>
            <a:off x="3220609" y="509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Прямая соединительная линия 14"/>
          <p:cNvCxnSpPr/>
          <p:nvPr/>
        </p:nvCxnSpPr>
        <p:spPr>
          <a:xfrm>
            <a:off x="8975893" y="-35814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Прямая соединительная линия 12"/>
          <p:cNvCxnSpPr/>
          <p:nvPr/>
        </p:nvCxnSpPr>
        <p:spPr>
          <a:xfrm>
            <a:off x="6097605" y="0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Прямая соединительная линия 16"/>
          <p:cNvCxnSpPr/>
          <p:nvPr/>
        </p:nvCxnSpPr>
        <p:spPr>
          <a:xfrm>
            <a:off x="6096000" y="5403113"/>
            <a:ext cx="0" cy="36132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Прямая соединительная линия 17"/>
          <p:cNvCxnSpPr/>
          <p:nvPr/>
        </p:nvCxnSpPr>
        <p:spPr>
          <a:xfrm flipH="1">
            <a:off x="3220608" y="1"/>
            <a:ext cx="1" cy="53666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Прямая соединительная линия 18"/>
          <p:cNvCxnSpPr/>
          <p:nvPr/>
        </p:nvCxnSpPr>
        <p:spPr>
          <a:xfrm>
            <a:off x="8975893" y="6317275"/>
            <a:ext cx="0" cy="540725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3388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5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5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5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5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decel="8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8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5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decel="5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decel="5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decel="5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decel="8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decel="5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decel="5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decel="5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decel="5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1" decel="5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1" decel="5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1" decel="5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1" decel="5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1" decel="8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4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4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4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4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4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4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4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4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29" grpId="0" animBg="1"/>
      <p:bldP spid="20" grpId="0" animBg="1"/>
      <p:bldP spid="17" grpId="0">
        <p:tmplLst>
          <p:tmpl>
            <p:tnLst>
              <p:par>
                <p:cTn presetID="2" presetClass="entr" presetSubtype="4" decel="5000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>
        <p:tmplLst>
          <p:tmpl>
            <p:tnLst>
              <p:par>
                <p:cTn presetID="2" presetClass="entr" presetSubtype="1" decel="5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>
        <p:tmplLst>
          <p:tmpl>
            <p:tnLst>
              <p:par>
                <p:cTn presetID="2" presetClass="entr" presetSubtype="1" decel="5000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>
        <p:tmplLst>
          <p:tmpl>
            <p:tnLst>
              <p:par>
                <p:cTn presetID="2" presetClass="entr" presetSubtype="4" decel="5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>
        <p:tmplLst>
          <p:tmpl>
            <p:tnLst>
              <p:par>
                <p:cTn presetID="2" presetClass="entr" presetSubtype="1" decel="5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0">
        <p:tmplLst>
          <p:tmpl>
            <p:tnLst>
              <p:par>
                <p:cTn presetID="2" presetClass="entr" presetSubtype="4" decel="5000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0">
        <p:tmplLst>
          <p:tmpl>
            <p:tnLst>
              <p:par>
                <p:cTn presetID="2" presetClass="entr" presetSubtype="4" decel="5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0">
        <p:tmplLst>
          <p:tmpl>
            <p:tnLst>
              <p:par>
                <p:cTn presetID="2" presetClass="entr" presetSubtype="1" decel="5000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1" grpId="0">
        <p:tmplLst>
          <p:tmpl>
            <p:tnLst>
              <p:par>
                <p:cTn presetID="2" presetClass="entr" presetSubtype="1" decel="5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2" grpId="0">
        <p:tmplLst>
          <p:tmpl>
            <p:tnLst>
              <p:par>
                <p:cTn presetID="2" presetClass="entr" presetSubtype="4" decel="5000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3" grpId="0">
        <p:tmplLst>
          <p:tmpl>
            <p:tnLst>
              <p:par>
                <p:cTn presetID="2" presetClass="entr" presetSubtype="4" decel="5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4" grpId="0">
        <p:tmplLst>
          <p:tmpl>
            <p:tnLst>
              <p:par>
                <p:cTn presetID="2" presetClass="entr" presetSubtype="1" decel="5000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hf sldNum="0"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_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Прямоугольник 36"/>
          <p:cNvSpPr/>
          <p:nvPr/>
        </p:nvSpPr>
        <p:spPr>
          <a:xfrm>
            <a:off x="6096000" y="1"/>
            <a:ext cx="6096000" cy="6857999"/>
          </a:xfrm>
          <a:prstGeom prst="rect">
            <a:avLst/>
          </a:prstGeom>
          <a:solidFill>
            <a:schemeClr val="tx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2"/>
          </a:p>
        </p:txBody>
      </p:sp>
      <p:sp>
        <p:nvSpPr>
          <p:cNvPr id="45" name="Рисунок 13"/>
          <p:cNvSpPr>
            <a:spLocks noGrp="1"/>
          </p:cNvSpPr>
          <p:nvPr>
            <p:ph type="pic" sz="quarter" idx="17" hasCustomPrompt="1"/>
          </p:nvPr>
        </p:nvSpPr>
        <p:spPr>
          <a:xfrm>
            <a:off x="7891163" y="1082508"/>
            <a:ext cx="2879919" cy="4873932"/>
          </a:xfrm>
          <a:prstGeom prst="rect">
            <a:avLst/>
          </a:prstGeom>
          <a:solidFill>
            <a:schemeClr val="tx1">
              <a:alpha val="10000"/>
            </a:schemeClr>
          </a:solidFill>
        </p:spPr>
        <p:txBody>
          <a:bodyPr anchor="ctr"/>
          <a:lstStyle>
            <a:lvl1pPr marL="0" indent="0" algn="ctr">
              <a:buNone/>
              <a:defRPr sz="1003" baseline="0"/>
            </a:lvl1pPr>
          </a:lstStyle>
          <a:p>
            <a:r>
              <a:rPr lang="en-US" dirty="0"/>
              <a:t>Drop your image here</a:t>
            </a:r>
          </a:p>
        </p:txBody>
      </p:sp>
      <p:sp>
        <p:nvSpPr>
          <p:cNvPr id="46" name="Shape 427"/>
          <p:cNvSpPr>
            <a:spLocks noGrp="1"/>
          </p:cNvSpPr>
          <p:nvPr>
            <p:ph type="body" sz="quarter" idx="34" hasCustomPrompt="1"/>
          </p:nvPr>
        </p:nvSpPr>
        <p:spPr>
          <a:xfrm>
            <a:off x="1058468" y="3612059"/>
            <a:ext cx="4316808" cy="360528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algn="ctr">
              <a:lnSpc>
                <a:spcPct val="100000"/>
              </a:lnSpc>
              <a:defRPr sz="1200" b="1" spc="-45">
                <a:solidFill>
                  <a:srgbClr val="1C1D21">
                    <a:alpha val="30000"/>
                  </a:srgbClr>
                </a:solidFill>
              </a:defRPr>
            </a:lvl1pPr>
            <a:lvl4pPr algn="ctr">
              <a:defRPr/>
            </a:lvl4pPr>
          </a:lstStyle>
          <a:p>
            <a:pPr lvl="0"/>
            <a:r>
              <a:rPr lang="en-US" dirty="0"/>
              <a:t>SUBTITLE HERE</a:t>
            </a:r>
            <a:endParaRPr dirty="0"/>
          </a:p>
        </p:txBody>
      </p:sp>
      <p:sp>
        <p:nvSpPr>
          <p:cNvPr id="47" name="Текст 7"/>
          <p:cNvSpPr>
            <a:spLocks noGrp="1"/>
          </p:cNvSpPr>
          <p:nvPr>
            <p:ph type="body" sz="quarter" idx="38" hasCustomPrompt="1"/>
          </p:nvPr>
        </p:nvSpPr>
        <p:spPr>
          <a:xfrm>
            <a:off x="1055988" y="723979"/>
            <a:ext cx="4319287" cy="2350959"/>
          </a:xfrm>
        </p:spPr>
        <p:txBody>
          <a:bodyPr anchor="b">
            <a:normAutofit/>
          </a:bodyPr>
          <a:lstStyle>
            <a:lvl1pPr algn="ctr">
              <a:lnSpc>
                <a:spcPct val="150000"/>
              </a:lnSpc>
              <a:defRPr sz="1000" baseline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en-US" dirty="0"/>
              <a:t>Stars are created within galaxies from a reserve of cold gas that forms into giant molecular clouds. Some galaxies have been observed to form stars at an exceptional rate, known as a starburst. Should they continue to do so, however, they would consume their reserve of gas in a time frame lower than the lifespan of the galaxy. Stars are created within galaxies from a reserve of cold gas that forms into giant molecular clouds. </a:t>
            </a:r>
          </a:p>
        </p:txBody>
      </p:sp>
      <p:sp>
        <p:nvSpPr>
          <p:cNvPr id="58" name="Рисунок 4"/>
          <p:cNvSpPr>
            <a:spLocks noGrp="1"/>
          </p:cNvSpPr>
          <p:nvPr>
            <p:ph type="pic" sz="quarter" idx="19" hasCustomPrompt="1"/>
          </p:nvPr>
        </p:nvSpPr>
        <p:spPr>
          <a:xfrm>
            <a:off x="1063314" y="4153251"/>
            <a:ext cx="1188778" cy="896521"/>
          </a:xfrm>
          <a:noFill/>
        </p:spPr>
        <p:txBody>
          <a:bodyPr anchor="ctr"/>
          <a:lstStyle>
            <a:lvl1pPr marL="0" marR="0" indent="0" algn="ctr" defTabSz="447203" rtl="0" eaLnBrk="1" fontAlgn="auto" latinLnBrk="0" hangingPunct="1">
              <a:lnSpc>
                <a:spcPct val="150000"/>
              </a:lnSpc>
              <a:spcBef>
                <a:spcPts val="992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lvl1pPr>
          </a:lstStyle>
          <a:p>
            <a:r>
              <a:rPr lang="en-US" dirty="0"/>
              <a:t>Drop your image here</a:t>
            </a:r>
          </a:p>
        </p:txBody>
      </p:sp>
      <p:sp>
        <p:nvSpPr>
          <p:cNvPr id="67" name="Рисунок 4"/>
          <p:cNvSpPr>
            <a:spLocks noGrp="1"/>
          </p:cNvSpPr>
          <p:nvPr>
            <p:ph type="pic" sz="quarter" idx="40" hasCustomPrompt="1"/>
          </p:nvPr>
        </p:nvSpPr>
        <p:spPr>
          <a:xfrm>
            <a:off x="2628682" y="4153251"/>
            <a:ext cx="1188778" cy="896521"/>
          </a:xfrm>
          <a:noFill/>
        </p:spPr>
        <p:txBody>
          <a:bodyPr anchor="ctr"/>
          <a:lstStyle>
            <a:lvl1pPr marL="0" marR="0" indent="0" algn="ctr" defTabSz="447203" rtl="0" eaLnBrk="1" fontAlgn="auto" latinLnBrk="0" hangingPunct="1">
              <a:lnSpc>
                <a:spcPct val="150000"/>
              </a:lnSpc>
              <a:spcBef>
                <a:spcPts val="992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lvl1pPr>
          </a:lstStyle>
          <a:p>
            <a:r>
              <a:rPr lang="en-US" dirty="0"/>
              <a:t>Drop your image here</a:t>
            </a:r>
          </a:p>
        </p:txBody>
      </p:sp>
      <p:sp>
        <p:nvSpPr>
          <p:cNvPr id="69" name="Рисунок 4"/>
          <p:cNvSpPr>
            <a:spLocks noGrp="1"/>
          </p:cNvSpPr>
          <p:nvPr>
            <p:ph type="pic" sz="quarter" idx="41" hasCustomPrompt="1"/>
          </p:nvPr>
        </p:nvSpPr>
        <p:spPr>
          <a:xfrm>
            <a:off x="4194050" y="4153251"/>
            <a:ext cx="1188778" cy="896521"/>
          </a:xfrm>
          <a:noFill/>
        </p:spPr>
        <p:txBody>
          <a:bodyPr anchor="ctr"/>
          <a:lstStyle>
            <a:lvl1pPr marL="0" marR="0" indent="0" algn="ctr" defTabSz="447203" rtl="0" eaLnBrk="1" fontAlgn="auto" latinLnBrk="0" hangingPunct="1">
              <a:lnSpc>
                <a:spcPct val="150000"/>
              </a:lnSpc>
              <a:spcBef>
                <a:spcPts val="992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lvl1pPr>
          </a:lstStyle>
          <a:p>
            <a:r>
              <a:rPr lang="en-US" dirty="0"/>
              <a:t>Drop your image here</a:t>
            </a:r>
          </a:p>
        </p:txBody>
      </p:sp>
      <p:sp>
        <p:nvSpPr>
          <p:cNvPr id="22" name="Текст 7"/>
          <p:cNvSpPr>
            <a:spLocks noGrp="1"/>
          </p:cNvSpPr>
          <p:nvPr>
            <p:ph type="body" sz="quarter" idx="47" hasCustomPrompt="1"/>
          </p:nvPr>
        </p:nvSpPr>
        <p:spPr>
          <a:xfrm>
            <a:off x="337016" y="179388"/>
            <a:ext cx="1014264" cy="36194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1000" b="1" spc="300" baseline="0">
                <a:solidFill>
                  <a:schemeClr val="tx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EVA</a:t>
            </a:r>
          </a:p>
        </p:txBody>
      </p:sp>
      <p:sp>
        <p:nvSpPr>
          <p:cNvPr id="23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136314" y="179388"/>
            <a:ext cx="708023" cy="361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802" b="1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Текст 7"/>
          <p:cNvSpPr>
            <a:spLocks noGrp="1"/>
          </p:cNvSpPr>
          <p:nvPr>
            <p:ph type="body" sz="quarter" idx="46" hasCustomPrompt="1"/>
          </p:nvPr>
        </p:nvSpPr>
        <p:spPr>
          <a:xfrm>
            <a:off x="9113520" y="179388"/>
            <a:ext cx="2022792" cy="361949"/>
          </a:xfrm>
        </p:spPr>
        <p:txBody>
          <a:bodyPr anchor="ctr">
            <a:normAutofit/>
          </a:bodyPr>
          <a:lstStyle>
            <a:lvl1pPr algn="r">
              <a:lnSpc>
                <a:spcPct val="150000"/>
              </a:lnSpc>
              <a:defRPr sz="802" b="1" spc="100" baseline="0">
                <a:solidFill>
                  <a:schemeClr val="tx1"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 err="1"/>
              <a:t>www.yourcompany.com</a:t>
            </a:r>
            <a:endParaRPr lang="en-US" dirty="0"/>
          </a:p>
        </p:txBody>
      </p:sp>
      <p:sp>
        <p:nvSpPr>
          <p:cNvPr id="31" name="Shape 922"/>
          <p:cNvSpPr>
            <a:spLocks noGrp="1"/>
          </p:cNvSpPr>
          <p:nvPr>
            <p:ph type="body" sz="quarter" idx="48" hasCustomPrompt="1"/>
          </p:nvPr>
        </p:nvSpPr>
        <p:spPr>
          <a:xfrm rot="16200000">
            <a:off x="3932061" y="2923636"/>
            <a:ext cx="5777971" cy="101426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ctr">
              <a:lnSpc>
                <a:spcPct val="100000"/>
              </a:lnSpc>
              <a:defRPr sz="4000" b="1" spc="-3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5" name="Freeform 13"/>
          <p:cNvSpPr>
            <a:spLocks noEditPoints="1"/>
          </p:cNvSpPr>
          <p:nvPr/>
        </p:nvSpPr>
        <p:spPr bwMode="auto">
          <a:xfrm>
            <a:off x="364765" y="6179530"/>
            <a:ext cx="133472" cy="180662"/>
          </a:xfrm>
          <a:custGeom>
            <a:avLst/>
            <a:gdLst>
              <a:gd name="T0" fmla="*/ 44 w 88"/>
              <a:gd name="T1" fmla="*/ 0 h 128"/>
              <a:gd name="T2" fmla="*/ 0 w 88"/>
              <a:gd name="T3" fmla="*/ 44 h 128"/>
              <a:gd name="T4" fmla="*/ 0 w 88"/>
              <a:gd name="T5" fmla="*/ 84 h 128"/>
              <a:gd name="T6" fmla="*/ 44 w 88"/>
              <a:gd name="T7" fmla="*/ 128 h 128"/>
              <a:gd name="T8" fmla="*/ 88 w 88"/>
              <a:gd name="T9" fmla="*/ 84 h 128"/>
              <a:gd name="T10" fmla="*/ 88 w 88"/>
              <a:gd name="T11" fmla="*/ 44 h 128"/>
              <a:gd name="T12" fmla="*/ 44 w 88"/>
              <a:gd name="T13" fmla="*/ 0 h 128"/>
              <a:gd name="T14" fmla="*/ 80 w 88"/>
              <a:gd name="T15" fmla="*/ 84 h 128"/>
              <a:gd name="T16" fmla="*/ 44 w 88"/>
              <a:gd name="T17" fmla="*/ 120 h 128"/>
              <a:gd name="T18" fmla="*/ 8 w 88"/>
              <a:gd name="T19" fmla="*/ 84 h 128"/>
              <a:gd name="T20" fmla="*/ 8 w 88"/>
              <a:gd name="T21" fmla="*/ 44 h 128"/>
              <a:gd name="T22" fmla="*/ 44 w 88"/>
              <a:gd name="T23" fmla="*/ 8 h 128"/>
              <a:gd name="T24" fmla="*/ 80 w 88"/>
              <a:gd name="T25" fmla="*/ 44 h 128"/>
              <a:gd name="T26" fmla="*/ 80 w 88"/>
              <a:gd name="T27" fmla="*/ 84 h 128"/>
              <a:gd name="T28" fmla="*/ 44 w 88"/>
              <a:gd name="T29" fmla="*/ 28 h 128"/>
              <a:gd name="T30" fmla="*/ 40 w 88"/>
              <a:gd name="T31" fmla="*/ 32 h 128"/>
              <a:gd name="T32" fmla="*/ 40 w 88"/>
              <a:gd name="T33" fmla="*/ 48 h 128"/>
              <a:gd name="T34" fmla="*/ 44 w 88"/>
              <a:gd name="T35" fmla="*/ 52 h 128"/>
              <a:gd name="T36" fmla="*/ 48 w 88"/>
              <a:gd name="T37" fmla="*/ 48 h 128"/>
              <a:gd name="T38" fmla="*/ 48 w 88"/>
              <a:gd name="T39" fmla="*/ 32 h 128"/>
              <a:gd name="T40" fmla="*/ 44 w 88"/>
              <a:gd name="T41" fmla="*/ 28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88" h="128">
                <a:moveTo>
                  <a:pt x="44" y="0"/>
                </a:moveTo>
                <a:cubicBezTo>
                  <a:pt x="20" y="0"/>
                  <a:pt x="0" y="20"/>
                  <a:pt x="0" y="44"/>
                </a:cubicBezTo>
                <a:cubicBezTo>
                  <a:pt x="0" y="84"/>
                  <a:pt x="0" y="84"/>
                  <a:pt x="0" y="84"/>
                </a:cubicBezTo>
                <a:cubicBezTo>
                  <a:pt x="0" y="108"/>
                  <a:pt x="20" y="128"/>
                  <a:pt x="44" y="128"/>
                </a:cubicBezTo>
                <a:cubicBezTo>
                  <a:pt x="68" y="128"/>
                  <a:pt x="88" y="108"/>
                  <a:pt x="88" y="84"/>
                </a:cubicBezTo>
                <a:cubicBezTo>
                  <a:pt x="88" y="44"/>
                  <a:pt x="88" y="44"/>
                  <a:pt x="88" y="44"/>
                </a:cubicBezTo>
                <a:cubicBezTo>
                  <a:pt x="88" y="20"/>
                  <a:pt x="68" y="0"/>
                  <a:pt x="44" y="0"/>
                </a:cubicBezTo>
                <a:close/>
                <a:moveTo>
                  <a:pt x="80" y="84"/>
                </a:moveTo>
                <a:cubicBezTo>
                  <a:pt x="80" y="104"/>
                  <a:pt x="64" y="120"/>
                  <a:pt x="44" y="120"/>
                </a:cubicBezTo>
                <a:cubicBezTo>
                  <a:pt x="24" y="120"/>
                  <a:pt x="8" y="104"/>
                  <a:pt x="8" y="84"/>
                </a:cubicBezTo>
                <a:cubicBezTo>
                  <a:pt x="8" y="44"/>
                  <a:pt x="8" y="44"/>
                  <a:pt x="8" y="44"/>
                </a:cubicBezTo>
                <a:cubicBezTo>
                  <a:pt x="8" y="24"/>
                  <a:pt x="24" y="8"/>
                  <a:pt x="44" y="8"/>
                </a:cubicBezTo>
                <a:cubicBezTo>
                  <a:pt x="64" y="8"/>
                  <a:pt x="80" y="24"/>
                  <a:pt x="80" y="44"/>
                </a:cubicBezTo>
                <a:lnTo>
                  <a:pt x="80" y="84"/>
                </a:lnTo>
                <a:close/>
                <a:moveTo>
                  <a:pt x="44" y="28"/>
                </a:moveTo>
                <a:cubicBezTo>
                  <a:pt x="42" y="28"/>
                  <a:pt x="40" y="30"/>
                  <a:pt x="40" y="32"/>
                </a:cubicBezTo>
                <a:cubicBezTo>
                  <a:pt x="40" y="48"/>
                  <a:pt x="40" y="48"/>
                  <a:pt x="40" y="48"/>
                </a:cubicBezTo>
                <a:cubicBezTo>
                  <a:pt x="40" y="50"/>
                  <a:pt x="42" y="52"/>
                  <a:pt x="44" y="52"/>
                </a:cubicBezTo>
                <a:cubicBezTo>
                  <a:pt x="46" y="52"/>
                  <a:pt x="48" y="50"/>
                  <a:pt x="48" y="48"/>
                </a:cubicBezTo>
                <a:cubicBezTo>
                  <a:pt x="48" y="32"/>
                  <a:pt x="48" y="32"/>
                  <a:pt x="48" y="32"/>
                </a:cubicBezTo>
                <a:cubicBezTo>
                  <a:pt x="48" y="30"/>
                  <a:pt x="46" y="28"/>
                  <a:pt x="44" y="28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70000"/>
            </a:schemeClr>
          </a:solidFill>
          <a:ln>
            <a:noFill/>
          </a:ln>
        </p:spPr>
        <p:txBody>
          <a:bodyPr vert="horz" wrap="square" lIns="45835" tIns="22918" rIns="45835" bIns="22918" numCol="1" anchor="t" anchorCtr="0" compatLnSpc="1">
            <a:prstTxWarp prst="textNoShape">
              <a:avLst/>
            </a:prstTxWarp>
          </a:bodyPr>
          <a:lstStyle/>
          <a:p>
            <a:endParaRPr lang="en-US" sz="902">
              <a:solidFill>
                <a:schemeClr val="tx1"/>
              </a:solidFill>
            </a:endParaRPr>
          </a:p>
        </p:txBody>
      </p:sp>
      <p:sp>
        <p:nvSpPr>
          <p:cNvPr id="19" name="Текст 7"/>
          <p:cNvSpPr>
            <a:spLocks noGrp="1"/>
          </p:cNvSpPr>
          <p:nvPr>
            <p:ph type="body" sz="quarter" idx="42" hasCustomPrompt="1"/>
          </p:nvPr>
        </p:nvSpPr>
        <p:spPr>
          <a:xfrm rot="16200000">
            <a:off x="-117115" y="5147945"/>
            <a:ext cx="1092838" cy="16121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600" b="1" spc="0" baseline="0">
                <a:solidFill>
                  <a:schemeClr val="tx1">
                    <a:alpha val="2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DISCOVER</a:t>
            </a:r>
          </a:p>
        </p:txBody>
      </p:sp>
    </p:spTree>
    <p:extLst>
      <p:ext uri="{BB962C8B-B14F-4D97-AF65-F5344CB8AC3E}">
        <p14:creationId xmlns:p14="http://schemas.microsoft.com/office/powerpoint/2010/main" val="12693089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4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6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6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6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6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6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6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9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46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4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4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7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47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4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4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8" grpId="0" build="p"/>
      <p:bldP spid="67" grpId="0"/>
      <p:bldP spid="69" grpId="0"/>
    </p:bldLst>
  </p:timing>
  <p:hf sldNum="0"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_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Прямая соединительная линия 15"/>
          <p:cNvCxnSpPr/>
          <p:nvPr/>
        </p:nvCxnSpPr>
        <p:spPr>
          <a:xfrm>
            <a:off x="3220609" y="509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14"/>
          <p:cNvCxnSpPr/>
          <p:nvPr/>
        </p:nvCxnSpPr>
        <p:spPr>
          <a:xfrm>
            <a:off x="8975893" y="-35814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единительная линия 12"/>
          <p:cNvCxnSpPr/>
          <p:nvPr/>
        </p:nvCxnSpPr>
        <p:spPr>
          <a:xfrm>
            <a:off x="6097605" y="0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Рисунок 13"/>
          <p:cNvSpPr>
            <a:spLocks noGrp="1"/>
          </p:cNvSpPr>
          <p:nvPr>
            <p:ph type="pic" sz="quarter" idx="10" hasCustomPrompt="1"/>
          </p:nvPr>
        </p:nvSpPr>
        <p:spPr>
          <a:xfrm>
            <a:off x="1053582" y="1082384"/>
            <a:ext cx="2881497" cy="2888207"/>
          </a:xfrm>
          <a:prstGeom prst="ellipse">
            <a:avLst/>
          </a:prstGeom>
          <a:solidFill>
            <a:schemeClr val="tx1">
              <a:alpha val="10000"/>
            </a:schemeClr>
          </a:solidFill>
        </p:spPr>
        <p:txBody>
          <a:bodyPr anchor="ctr"/>
          <a:lstStyle>
            <a:lvl1pPr marL="0" indent="0" algn="ctr">
              <a:buNone/>
              <a:defRPr sz="1003" baseline="0"/>
            </a:lvl1pPr>
          </a:lstStyle>
          <a:p>
            <a:r>
              <a:rPr lang="en-US" dirty="0"/>
              <a:t>Drop your image here</a:t>
            </a:r>
          </a:p>
        </p:txBody>
      </p:sp>
      <p:sp>
        <p:nvSpPr>
          <p:cNvPr id="27" name="Рисунок 13"/>
          <p:cNvSpPr>
            <a:spLocks noGrp="1"/>
          </p:cNvSpPr>
          <p:nvPr>
            <p:ph type="pic" sz="quarter" idx="11" hasCustomPrompt="1"/>
          </p:nvPr>
        </p:nvSpPr>
        <p:spPr>
          <a:xfrm>
            <a:off x="4657258" y="1082384"/>
            <a:ext cx="2878288" cy="2888207"/>
          </a:xfrm>
          <a:prstGeom prst="ellipse">
            <a:avLst/>
          </a:prstGeom>
          <a:solidFill>
            <a:schemeClr val="tx1">
              <a:alpha val="10000"/>
            </a:schemeClr>
          </a:solidFill>
        </p:spPr>
        <p:txBody>
          <a:bodyPr anchor="ctr"/>
          <a:lstStyle>
            <a:lvl1pPr marL="0" indent="0" algn="ctr">
              <a:buNone/>
              <a:defRPr sz="1003" baseline="0"/>
            </a:lvl1pPr>
          </a:lstStyle>
          <a:p>
            <a:r>
              <a:rPr lang="en-US" dirty="0"/>
              <a:t>Drop your image here</a:t>
            </a:r>
          </a:p>
        </p:txBody>
      </p:sp>
      <p:sp>
        <p:nvSpPr>
          <p:cNvPr id="20" name="Рисунок 13"/>
          <p:cNvSpPr>
            <a:spLocks noGrp="1"/>
          </p:cNvSpPr>
          <p:nvPr>
            <p:ph type="pic" sz="quarter" idx="24" hasCustomPrompt="1"/>
          </p:nvPr>
        </p:nvSpPr>
        <p:spPr>
          <a:xfrm>
            <a:off x="8261536" y="1082384"/>
            <a:ext cx="2879090" cy="2888207"/>
          </a:xfrm>
          <a:prstGeom prst="ellipse">
            <a:avLst/>
          </a:prstGeom>
          <a:solidFill>
            <a:schemeClr val="tx1">
              <a:alpha val="10000"/>
            </a:schemeClr>
          </a:solidFill>
        </p:spPr>
        <p:txBody>
          <a:bodyPr anchor="ctr"/>
          <a:lstStyle>
            <a:lvl1pPr marL="0" indent="0" algn="ctr">
              <a:buNone/>
              <a:defRPr sz="1003" baseline="0"/>
            </a:lvl1pPr>
          </a:lstStyle>
          <a:p>
            <a:r>
              <a:rPr lang="en-US" dirty="0"/>
              <a:t>Drop your image here</a:t>
            </a:r>
          </a:p>
        </p:txBody>
      </p:sp>
      <p:sp>
        <p:nvSpPr>
          <p:cNvPr id="17" name="Shape 427"/>
          <p:cNvSpPr>
            <a:spLocks noGrp="1"/>
          </p:cNvSpPr>
          <p:nvPr>
            <p:ph type="body" sz="quarter" idx="27" hasCustomPrompt="1"/>
          </p:nvPr>
        </p:nvSpPr>
        <p:spPr>
          <a:xfrm>
            <a:off x="4657260" y="4384440"/>
            <a:ext cx="2878287" cy="500602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defRPr sz="2133" b="1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9" name="Shape 427"/>
          <p:cNvSpPr>
            <a:spLocks noGrp="1"/>
          </p:cNvSpPr>
          <p:nvPr>
            <p:ph type="body" sz="quarter" idx="30" hasCustomPrompt="1"/>
          </p:nvPr>
        </p:nvSpPr>
        <p:spPr>
          <a:xfrm>
            <a:off x="1054887" y="4384441"/>
            <a:ext cx="2879089" cy="51850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defRPr sz="2133" b="1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4" name="Shape 427"/>
          <p:cNvSpPr>
            <a:spLocks noGrp="1"/>
          </p:cNvSpPr>
          <p:nvPr>
            <p:ph type="body" sz="quarter" idx="34" hasCustomPrompt="1"/>
          </p:nvPr>
        </p:nvSpPr>
        <p:spPr>
          <a:xfrm>
            <a:off x="8261536" y="4384440"/>
            <a:ext cx="2879090" cy="500602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defRPr sz="2133" b="1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8" name="Текст 7"/>
          <p:cNvSpPr>
            <a:spLocks noGrp="1"/>
          </p:cNvSpPr>
          <p:nvPr>
            <p:ph type="body" sz="quarter" idx="36" hasCustomPrompt="1"/>
          </p:nvPr>
        </p:nvSpPr>
        <p:spPr>
          <a:xfrm>
            <a:off x="1053580" y="4938843"/>
            <a:ext cx="2881497" cy="656114"/>
          </a:xfrm>
        </p:spPr>
        <p:txBody>
          <a:bodyPr>
            <a:normAutofit/>
          </a:bodyPr>
          <a:lstStyle>
            <a:lvl1pPr algn="ctr">
              <a:lnSpc>
                <a:spcPct val="150000"/>
              </a:lnSpc>
              <a:defRPr sz="1000" baseline="0">
                <a:solidFill>
                  <a:schemeClr val="tx1"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en-US" dirty="0"/>
              <a:t>Stars are created within galaxies from a reserve of cold gas that forms into giant molecular clouds. </a:t>
            </a:r>
          </a:p>
        </p:txBody>
      </p:sp>
      <p:cxnSp>
        <p:nvCxnSpPr>
          <p:cNvPr id="31" name="Прямая соединительная линия 30"/>
          <p:cNvCxnSpPr/>
          <p:nvPr/>
        </p:nvCxnSpPr>
        <p:spPr>
          <a:xfrm flipH="1">
            <a:off x="5738122" y="4331913"/>
            <a:ext cx="71897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Текст 7"/>
          <p:cNvSpPr>
            <a:spLocks noGrp="1"/>
          </p:cNvSpPr>
          <p:nvPr>
            <p:ph type="body" sz="quarter" idx="37" hasCustomPrompt="1"/>
          </p:nvPr>
        </p:nvSpPr>
        <p:spPr>
          <a:xfrm>
            <a:off x="4657257" y="4938845"/>
            <a:ext cx="2878288" cy="648155"/>
          </a:xfrm>
        </p:spPr>
        <p:txBody>
          <a:bodyPr>
            <a:normAutofit/>
          </a:bodyPr>
          <a:lstStyle>
            <a:lvl1pPr algn="ctr">
              <a:lnSpc>
                <a:spcPct val="150000"/>
              </a:lnSpc>
              <a:defRPr sz="1000" baseline="0">
                <a:solidFill>
                  <a:schemeClr val="tx1"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en-US" dirty="0"/>
              <a:t>Stars are created within galaxies from a reserve of cold gas that forms into giant molecular clouds. </a:t>
            </a:r>
          </a:p>
        </p:txBody>
      </p:sp>
      <p:sp>
        <p:nvSpPr>
          <p:cNvPr id="35" name="Текст 7"/>
          <p:cNvSpPr>
            <a:spLocks noGrp="1"/>
          </p:cNvSpPr>
          <p:nvPr>
            <p:ph type="body" sz="quarter" idx="38" hasCustomPrompt="1"/>
          </p:nvPr>
        </p:nvSpPr>
        <p:spPr>
          <a:xfrm>
            <a:off x="8261536" y="4938845"/>
            <a:ext cx="2879090" cy="648155"/>
          </a:xfrm>
        </p:spPr>
        <p:txBody>
          <a:bodyPr>
            <a:normAutofit/>
          </a:bodyPr>
          <a:lstStyle>
            <a:lvl1pPr algn="ctr">
              <a:lnSpc>
                <a:spcPct val="150000"/>
              </a:lnSpc>
              <a:defRPr sz="1000" baseline="0">
                <a:solidFill>
                  <a:schemeClr val="tx1"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en-US" dirty="0"/>
              <a:t>Stars are created within galaxies from a reserve of cold gas that forms into giant molecular clouds. </a:t>
            </a:r>
          </a:p>
        </p:txBody>
      </p:sp>
      <p:cxnSp>
        <p:nvCxnSpPr>
          <p:cNvPr id="37" name="Прямая соединительная линия 36"/>
          <p:cNvCxnSpPr/>
          <p:nvPr/>
        </p:nvCxnSpPr>
        <p:spPr>
          <a:xfrm flipH="1">
            <a:off x="9340794" y="4325888"/>
            <a:ext cx="71897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Прямая соединительная линия 38"/>
          <p:cNvCxnSpPr/>
          <p:nvPr/>
        </p:nvCxnSpPr>
        <p:spPr>
          <a:xfrm flipH="1">
            <a:off x="2134444" y="4333107"/>
            <a:ext cx="71897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Текст 40"/>
          <p:cNvSpPr>
            <a:spLocks noGrp="1"/>
          </p:cNvSpPr>
          <p:nvPr>
            <p:ph type="body" sz="quarter" idx="40" hasCustomPrompt="1"/>
          </p:nvPr>
        </p:nvSpPr>
        <p:spPr>
          <a:xfrm>
            <a:off x="1052479" y="5775621"/>
            <a:ext cx="2890339" cy="185039"/>
          </a:xfrm>
        </p:spPr>
        <p:txBody>
          <a:bodyPr>
            <a:normAutofit/>
          </a:bodyPr>
          <a:lstStyle>
            <a:lvl1pPr algn="ctr">
              <a:defRPr sz="802">
                <a:solidFill>
                  <a:schemeClr val="tx1">
                    <a:alpha val="50000"/>
                  </a:schemeClr>
                </a:solidFill>
              </a:defRPr>
            </a:lvl1pPr>
            <a:lvl6pPr algn="ctr">
              <a:defRPr/>
            </a:lvl6pPr>
          </a:lstStyle>
          <a:p>
            <a:pPr lvl="0"/>
            <a:r>
              <a:rPr lang="en-US" dirty="0"/>
              <a:t>CEO</a:t>
            </a:r>
          </a:p>
        </p:txBody>
      </p:sp>
      <p:sp>
        <p:nvSpPr>
          <p:cNvPr id="42" name="Текст 40"/>
          <p:cNvSpPr>
            <a:spLocks noGrp="1"/>
          </p:cNvSpPr>
          <p:nvPr>
            <p:ph type="body" sz="quarter" idx="41" hasCustomPrompt="1"/>
          </p:nvPr>
        </p:nvSpPr>
        <p:spPr>
          <a:xfrm>
            <a:off x="4650224" y="5779996"/>
            <a:ext cx="2886318" cy="180662"/>
          </a:xfrm>
        </p:spPr>
        <p:txBody>
          <a:bodyPr>
            <a:normAutofit/>
          </a:bodyPr>
          <a:lstStyle>
            <a:lvl1pPr algn="ctr">
              <a:defRPr sz="802">
                <a:solidFill>
                  <a:schemeClr val="tx1">
                    <a:alpha val="50000"/>
                  </a:schemeClr>
                </a:solidFill>
              </a:defRPr>
            </a:lvl1pPr>
            <a:lvl6pPr algn="ctr">
              <a:defRPr/>
            </a:lvl6pPr>
          </a:lstStyle>
          <a:p>
            <a:pPr lvl="0"/>
            <a:r>
              <a:rPr lang="en-US" dirty="0"/>
              <a:t>CEO</a:t>
            </a:r>
          </a:p>
        </p:txBody>
      </p:sp>
      <p:sp>
        <p:nvSpPr>
          <p:cNvPr id="43" name="Текст 40"/>
          <p:cNvSpPr>
            <a:spLocks noGrp="1"/>
          </p:cNvSpPr>
          <p:nvPr>
            <p:ph type="body" sz="quarter" idx="42" hasCustomPrompt="1"/>
          </p:nvPr>
        </p:nvSpPr>
        <p:spPr>
          <a:xfrm>
            <a:off x="8254520" y="5766864"/>
            <a:ext cx="2887122" cy="180662"/>
          </a:xfrm>
        </p:spPr>
        <p:txBody>
          <a:bodyPr>
            <a:normAutofit/>
          </a:bodyPr>
          <a:lstStyle>
            <a:lvl1pPr algn="ctr">
              <a:defRPr sz="802">
                <a:solidFill>
                  <a:schemeClr val="tx1">
                    <a:alpha val="50000"/>
                  </a:schemeClr>
                </a:solidFill>
              </a:defRPr>
            </a:lvl1pPr>
            <a:lvl6pPr algn="ctr">
              <a:defRPr/>
            </a:lvl6pPr>
          </a:lstStyle>
          <a:p>
            <a:pPr lvl="0"/>
            <a:r>
              <a:rPr lang="en-US" dirty="0"/>
              <a:t>CEO</a:t>
            </a:r>
          </a:p>
        </p:txBody>
      </p:sp>
      <p:sp>
        <p:nvSpPr>
          <p:cNvPr id="22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136314" y="179388"/>
            <a:ext cx="708023" cy="361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802" b="1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8" name="Текст 7"/>
          <p:cNvSpPr>
            <a:spLocks noGrp="1"/>
          </p:cNvSpPr>
          <p:nvPr>
            <p:ph type="body" sz="quarter" idx="43" hasCustomPrompt="1"/>
          </p:nvPr>
        </p:nvSpPr>
        <p:spPr>
          <a:xfrm>
            <a:off x="9113520" y="179388"/>
            <a:ext cx="2022792" cy="361949"/>
          </a:xfrm>
        </p:spPr>
        <p:txBody>
          <a:bodyPr anchor="ctr">
            <a:normAutofit/>
          </a:bodyPr>
          <a:lstStyle>
            <a:lvl1pPr algn="r">
              <a:lnSpc>
                <a:spcPct val="150000"/>
              </a:lnSpc>
              <a:defRPr sz="802" b="1" spc="100" baseline="0">
                <a:solidFill>
                  <a:schemeClr val="tx1"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 err="1"/>
              <a:t>www.yourcompany.com</a:t>
            </a:r>
            <a:endParaRPr lang="en-US" dirty="0"/>
          </a:p>
        </p:txBody>
      </p:sp>
      <p:sp>
        <p:nvSpPr>
          <p:cNvPr id="29" name="Текст 7"/>
          <p:cNvSpPr>
            <a:spLocks noGrp="1"/>
          </p:cNvSpPr>
          <p:nvPr>
            <p:ph type="body" sz="quarter" idx="44" hasCustomPrompt="1"/>
          </p:nvPr>
        </p:nvSpPr>
        <p:spPr>
          <a:xfrm>
            <a:off x="337016" y="179388"/>
            <a:ext cx="1014264" cy="36194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1000" b="1" spc="300" baseline="0">
                <a:solidFill>
                  <a:schemeClr val="tx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EVA</a:t>
            </a:r>
          </a:p>
        </p:txBody>
      </p:sp>
      <p:sp>
        <p:nvSpPr>
          <p:cNvPr id="38" name="Текст 7"/>
          <p:cNvSpPr>
            <a:spLocks noGrp="1"/>
          </p:cNvSpPr>
          <p:nvPr>
            <p:ph type="body" sz="quarter" idx="45" hasCustomPrompt="1"/>
          </p:nvPr>
        </p:nvSpPr>
        <p:spPr>
          <a:xfrm rot="16200000">
            <a:off x="-117115" y="5147945"/>
            <a:ext cx="1092838" cy="16121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600" b="1" spc="0" baseline="0">
                <a:solidFill>
                  <a:schemeClr val="tx1">
                    <a:alpha val="2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DISCOVER</a:t>
            </a:r>
          </a:p>
        </p:txBody>
      </p:sp>
      <p:cxnSp>
        <p:nvCxnSpPr>
          <p:cNvPr id="40" name="Прямая соединительная линия 17"/>
          <p:cNvCxnSpPr/>
          <p:nvPr/>
        </p:nvCxnSpPr>
        <p:spPr>
          <a:xfrm flipH="1">
            <a:off x="3220608" y="1"/>
            <a:ext cx="1" cy="53666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Прямая соединительная линия 18"/>
          <p:cNvCxnSpPr/>
          <p:nvPr/>
        </p:nvCxnSpPr>
        <p:spPr>
          <a:xfrm>
            <a:off x="8975893" y="6317275"/>
            <a:ext cx="0" cy="540725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42276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8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8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5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decel="5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decel="5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decel="5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decel="8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decel="5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decel="5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decel="5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decel="5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4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4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4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4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20" grpId="0" animBg="1"/>
      <p:bldP spid="17" grpId="0">
        <p:tmplLst>
          <p:tmpl>
            <p:tnLst>
              <p:par>
                <p:cTn presetID="2" presetClass="entr" presetSubtype="4" decel="5000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>
        <p:tmplLst>
          <p:tmpl>
            <p:tnLst>
              <p:par>
                <p:cTn presetID="2" presetClass="entr" presetSubtype="4" decel="5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>
        <p:tmplLst>
          <p:tmpl>
            <p:tnLst>
              <p:par>
                <p:cTn presetID="2" presetClass="entr" presetSubtype="4" decel="5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>
        <p:tmplLst>
          <p:tmpl>
            <p:tnLst>
              <p:par>
                <p:cTn presetID="2" presetClass="entr" presetSubtype="4" decel="5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0">
        <p:tmplLst>
          <p:tmpl>
            <p:tnLst>
              <p:par>
                <p:cTn presetID="2" presetClass="entr" presetSubtype="4" decel="5000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0">
        <p:tmplLst>
          <p:tmpl>
            <p:tnLst>
              <p:par>
                <p:cTn presetID="2" presetClass="entr" presetSubtype="4" decel="5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1" grpId="0">
        <p:tmplLst>
          <p:tmpl>
            <p:tnLst>
              <p:par>
                <p:cTn presetID="2" presetClass="entr" presetSubtype="4" decel="5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2" grpId="0">
        <p:tmplLst>
          <p:tmpl>
            <p:tnLst>
              <p:par>
                <p:cTn presetID="2" presetClass="entr" presetSubtype="4" decel="5000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3" grpId="0">
        <p:tmplLst>
          <p:tmpl>
            <p:tnLst>
              <p:par>
                <p:cTn presetID="2" presetClass="entr" presetSubtype="4" decel="5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hf sldNum="0"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C21B3-9155-1B7E-DC7E-B9FF6A31EE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088B8E2-DF89-A630-2566-77B6ABE103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736DA0-35CA-6FFF-AA85-0D1DA89BBB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F969AD-F48A-42B7-372E-E006B92522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158D3-9D4A-4C1E-BC17-61CF4E56314C}" type="datetimeFigureOut">
              <a:rPr lang="en-US" smtClean="0"/>
              <a:t>9/7/2023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5129C2-AF6B-03DD-ABB5-F4438BF9C3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931D38-F1F3-F0E3-659F-31A855B7F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311FC-41CE-41EC-9BFD-D270C4ED85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620399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_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Прямоугольник 36"/>
          <p:cNvSpPr/>
          <p:nvPr/>
        </p:nvSpPr>
        <p:spPr>
          <a:xfrm>
            <a:off x="0" y="0"/>
            <a:ext cx="3216274" cy="6857999"/>
          </a:xfrm>
          <a:prstGeom prst="rect">
            <a:avLst/>
          </a:prstGeom>
          <a:solidFill>
            <a:schemeClr val="tx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2"/>
          </a:p>
        </p:txBody>
      </p:sp>
      <p:sp>
        <p:nvSpPr>
          <p:cNvPr id="11" name="Рисунок 13"/>
          <p:cNvSpPr>
            <a:spLocks noGrp="1"/>
          </p:cNvSpPr>
          <p:nvPr>
            <p:ph type="pic" sz="quarter" idx="10" hasCustomPrompt="1"/>
          </p:nvPr>
        </p:nvSpPr>
        <p:spPr>
          <a:xfrm>
            <a:off x="3216275" y="0"/>
            <a:ext cx="2884539" cy="6858000"/>
          </a:xfrm>
          <a:prstGeom prst="rect">
            <a:avLst/>
          </a:prstGeom>
          <a:solidFill>
            <a:schemeClr val="tx1">
              <a:alpha val="10000"/>
            </a:schemeClr>
          </a:solidFill>
        </p:spPr>
        <p:txBody>
          <a:bodyPr anchor="ctr"/>
          <a:lstStyle>
            <a:lvl1pPr marL="0" indent="0" algn="ctr">
              <a:buNone/>
              <a:defRPr sz="1003" baseline="0"/>
            </a:lvl1pPr>
          </a:lstStyle>
          <a:p>
            <a:r>
              <a:rPr lang="en-US" dirty="0"/>
              <a:t>Drop your image here</a:t>
            </a:r>
          </a:p>
        </p:txBody>
      </p:sp>
      <p:sp>
        <p:nvSpPr>
          <p:cNvPr id="13" name="Shape 427"/>
          <p:cNvSpPr>
            <a:spLocks noGrp="1"/>
          </p:cNvSpPr>
          <p:nvPr>
            <p:ph type="body" sz="quarter" idx="34" hasCustomPrompt="1"/>
          </p:nvPr>
        </p:nvSpPr>
        <p:spPr>
          <a:xfrm>
            <a:off x="6827833" y="4055974"/>
            <a:ext cx="4316959" cy="417832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1200" b="1" spc="0">
                <a:solidFill>
                  <a:srgbClr val="1C1D21">
                    <a:alpha val="80000"/>
                  </a:srgbClr>
                </a:solidFill>
              </a:defRPr>
            </a:lvl1pPr>
            <a:lvl4pPr>
              <a:defRPr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defRPr>
            </a:lvl4pPr>
          </a:lstStyle>
          <a:p>
            <a:pPr lvl="0"/>
            <a:r>
              <a:rPr lang="en-US" dirty="0"/>
              <a:t>SUBTITLE HERE</a:t>
            </a:r>
          </a:p>
        </p:txBody>
      </p:sp>
      <p:sp>
        <p:nvSpPr>
          <p:cNvPr id="16" name="Текст 7"/>
          <p:cNvSpPr>
            <a:spLocks noGrp="1"/>
          </p:cNvSpPr>
          <p:nvPr>
            <p:ph type="body" sz="quarter" idx="38" hasCustomPrompt="1"/>
          </p:nvPr>
        </p:nvSpPr>
        <p:spPr>
          <a:xfrm>
            <a:off x="6827833" y="2526883"/>
            <a:ext cx="4316959" cy="906584"/>
          </a:xfrm>
        </p:spPr>
        <p:txBody>
          <a:bodyPr>
            <a:normAutofit/>
          </a:bodyPr>
          <a:lstStyle>
            <a:lvl1pPr algn="l">
              <a:lnSpc>
                <a:spcPct val="150000"/>
              </a:lnSpc>
              <a:defRPr sz="1000" baseline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en-US" dirty="0"/>
              <a:t>Stars are created within galaxies from a reserve of cold gas that forms into giant molecular clouds. Some galaxies have been observed to form stars at an exceptional rate, known as a starburst. </a:t>
            </a:r>
          </a:p>
        </p:txBody>
      </p:sp>
      <p:sp>
        <p:nvSpPr>
          <p:cNvPr id="3" name="Скругленный прямоугольник 2"/>
          <p:cNvSpPr/>
          <p:nvPr/>
        </p:nvSpPr>
        <p:spPr>
          <a:xfrm>
            <a:off x="6827029" y="4872650"/>
            <a:ext cx="3624753" cy="72196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2"/>
          </a:p>
        </p:txBody>
      </p:sp>
      <p:sp>
        <p:nvSpPr>
          <p:cNvPr id="19" name="Скругленный прямоугольник 18"/>
          <p:cNvSpPr/>
          <p:nvPr/>
        </p:nvSpPr>
        <p:spPr>
          <a:xfrm>
            <a:off x="6827029" y="4872650"/>
            <a:ext cx="2159317" cy="72196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2"/>
          </a:p>
        </p:txBody>
      </p:sp>
      <p:sp>
        <p:nvSpPr>
          <p:cNvPr id="20" name="Скругленный прямоугольник 19"/>
          <p:cNvSpPr/>
          <p:nvPr/>
        </p:nvSpPr>
        <p:spPr>
          <a:xfrm>
            <a:off x="6827029" y="5233974"/>
            <a:ext cx="3624753" cy="72196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2"/>
          </a:p>
        </p:txBody>
      </p:sp>
      <p:sp>
        <p:nvSpPr>
          <p:cNvPr id="21" name="Скругленный прямоугольник 20"/>
          <p:cNvSpPr/>
          <p:nvPr/>
        </p:nvSpPr>
        <p:spPr>
          <a:xfrm>
            <a:off x="6827030" y="5233974"/>
            <a:ext cx="1440347" cy="72196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2"/>
          </a:p>
        </p:txBody>
      </p:sp>
      <p:sp>
        <p:nvSpPr>
          <p:cNvPr id="22" name="Скругленный прямоугольник 21"/>
          <p:cNvSpPr/>
          <p:nvPr/>
        </p:nvSpPr>
        <p:spPr>
          <a:xfrm>
            <a:off x="6827029" y="5595299"/>
            <a:ext cx="3624753" cy="72196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2"/>
          </a:p>
        </p:txBody>
      </p:sp>
      <p:sp>
        <p:nvSpPr>
          <p:cNvPr id="25" name="Скругленный прямоугольник 24"/>
          <p:cNvSpPr/>
          <p:nvPr/>
        </p:nvSpPr>
        <p:spPr>
          <a:xfrm>
            <a:off x="6827028" y="5595299"/>
            <a:ext cx="2879892" cy="72196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2"/>
          </a:p>
        </p:txBody>
      </p:sp>
      <p:sp>
        <p:nvSpPr>
          <p:cNvPr id="28" name="Текст 7"/>
          <p:cNvSpPr>
            <a:spLocks noGrp="1"/>
          </p:cNvSpPr>
          <p:nvPr>
            <p:ph type="body" sz="quarter" idx="39" hasCustomPrompt="1"/>
          </p:nvPr>
        </p:nvSpPr>
        <p:spPr>
          <a:xfrm>
            <a:off x="6831844" y="4692442"/>
            <a:ext cx="3598862" cy="180208"/>
          </a:xfrm>
        </p:spPr>
        <p:txBody>
          <a:bodyPr anchor="t" anchorCtr="0">
            <a:noAutofit/>
          </a:bodyPr>
          <a:lstStyle>
            <a:lvl1pPr algn="l">
              <a:lnSpc>
                <a:spcPct val="150000"/>
              </a:lnSpc>
              <a:defRPr sz="702" b="1" baseline="0">
                <a:solidFill>
                  <a:schemeClr val="tx1">
                    <a:lumMod val="95000"/>
                    <a:lumOff val="5000"/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Base text_04</a:t>
            </a:r>
          </a:p>
        </p:txBody>
      </p:sp>
      <p:sp>
        <p:nvSpPr>
          <p:cNvPr id="31" name="Текст 7"/>
          <p:cNvSpPr>
            <a:spLocks noGrp="1"/>
          </p:cNvSpPr>
          <p:nvPr>
            <p:ph type="body" sz="quarter" idx="40" hasCustomPrompt="1"/>
          </p:nvPr>
        </p:nvSpPr>
        <p:spPr>
          <a:xfrm>
            <a:off x="6831844" y="5053766"/>
            <a:ext cx="3598862" cy="180208"/>
          </a:xfrm>
        </p:spPr>
        <p:txBody>
          <a:bodyPr anchor="t" anchorCtr="0">
            <a:noAutofit/>
          </a:bodyPr>
          <a:lstStyle>
            <a:lvl1pPr algn="l">
              <a:lnSpc>
                <a:spcPct val="150000"/>
              </a:lnSpc>
              <a:defRPr sz="702" b="1" baseline="0">
                <a:solidFill>
                  <a:schemeClr val="tx1">
                    <a:lumMod val="95000"/>
                    <a:lumOff val="5000"/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Base text_04</a:t>
            </a:r>
          </a:p>
        </p:txBody>
      </p:sp>
      <p:sp>
        <p:nvSpPr>
          <p:cNvPr id="32" name="Текст 7"/>
          <p:cNvSpPr>
            <a:spLocks noGrp="1"/>
          </p:cNvSpPr>
          <p:nvPr>
            <p:ph type="body" sz="quarter" idx="41" hasCustomPrompt="1"/>
          </p:nvPr>
        </p:nvSpPr>
        <p:spPr>
          <a:xfrm>
            <a:off x="6831844" y="5414748"/>
            <a:ext cx="3598862" cy="180208"/>
          </a:xfrm>
        </p:spPr>
        <p:txBody>
          <a:bodyPr anchor="t" anchorCtr="0">
            <a:noAutofit/>
          </a:bodyPr>
          <a:lstStyle>
            <a:lvl1pPr algn="l">
              <a:lnSpc>
                <a:spcPct val="150000"/>
              </a:lnSpc>
              <a:defRPr sz="702" b="1" baseline="0">
                <a:solidFill>
                  <a:schemeClr val="tx1">
                    <a:lumMod val="95000"/>
                    <a:lumOff val="5000"/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Base text_04</a:t>
            </a:r>
          </a:p>
        </p:txBody>
      </p:sp>
      <p:sp>
        <p:nvSpPr>
          <p:cNvPr id="29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136314" y="179388"/>
            <a:ext cx="708023" cy="361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802" b="1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4" name="Текст 7"/>
          <p:cNvSpPr>
            <a:spLocks noGrp="1"/>
          </p:cNvSpPr>
          <p:nvPr>
            <p:ph type="body" sz="quarter" idx="46" hasCustomPrompt="1"/>
          </p:nvPr>
        </p:nvSpPr>
        <p:spPr>
          <a:xfrm>
            <a:off x="9113520" y="179388"/>
            <a:ext cx="2022792" cy="361949"/>
          </a:xfrm>
        </p:spPr>
        <p:txBody>
          <a:bodyPr anchor="ctr">
            <a:normAutofit/>
          </a:bodyPr>
          <a:lstStyle>
            <a:lvl1pPr algn="r">
              <a:lnSpc>
                <a:spcPct val="150000"/>
              </a:lnSpc>
              <a:defRPr sz="802" b="1" spc="100" baseline="0">
                <a:solidFill>
                  <a:schemeClr val="tx1"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 err="1"/>
              <a:t>www.yourcompany.com</a:t>
            </a:r>
            <a:endParaRPr lang="en-US" dirty="0"/>
          </a:p>
        </p:txBody>
      </p:sp>
      <p:sp>
        <p:nvSpPr>
          <p:cNvPr id="35" name="Текст 7"/>
          <p:cNvSpPr>
            <a:spLocks noGrp="1"/>
          </p:cNvSpPr>
          <p:nvPr>
            <p:ph type="body" sz="quarter" idx="47" hasCustomPrompt="1"/>
          </p:nvPr>
        </p:nvSpPr>
        <p:spPr>
          <a:xfrm>
            <a:off x="337016" y="179388"/>
            <a:ext cx="1014264" cy="36194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1000" b="1" spc="300" baseline="0">
                <a:solidFill>
                  <a:schemeClr val="tx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EVA</a:t>
            </a:r>
          </a:p>
        </p:txBody>
      </p:sp>
      <p:sp>
        <p:nvSpPr>
          <p:cNvPr id="36" name="Shape 427"/>
          <p:cNvSpPr>
            <a:spLocks noGrp="1"/>
          </p:cNvSpPr>
          <p:nvPr>
            <p:ph type="body" sz="quarter" idx="30" hasCustomPrompt="1"/>
          </p:nvPr>
        </p:nvSpPr>
        <p:spPr>
          <a:xfrm>
            <a:off x="1774826" y="2526884"/>
            <a:ext cx="1303655" cy="3140612"/>
          </a:xfrm>
          <a:prstGeom prst="rect">
            <a:avLst/>
          </a:prstGeom>
        </p:spPr>
        <p:txBody>
          <a:bodyPr vert="vert270" anchor="ctr">
            <a:normAutofit/>
          </a:bodyPr>
          <a:lstStyle>
            <a:lvl1pPr algn="l">
              <a:lnSpc>
                <a:spcPct val="100000"/>
              </a:lnSpc>
              <a:defRPr sz="2133" b="1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4" name="Freeform 13"/>
          <p:cNvSpPr>
            <a:spLocks noEditPoints="1"/>
          </p:cNvSpPr>
          <p:nvPr/>
        </p:nvSpPr>
        <p:spPr bwMode="auto">
          <a:xfrm>
            <a:off x="364765" y="6179530"/>
            <a:ext cx="133472" cy="180662"/>
          </a:xfrm>
          <a:custGeom>
            <a:avLst/>
            <a:gdLst>
              <a:gd name="T0" fmla="*/ 44 w 88"/>
              <a:gd name="T1" fmla="*/ 0 h 128"/>
              <a:gd name="T2" fmla="*/ 0 w 88"/>
              <a:gd name="T3" fmla="*/ 44 h 128"/>
              <a:gd name="T4" fmla="*/ 0 w 88"/>
              <a:gd name="T5" fmla="*/ 84 h 128"/>
              <a:gd name="T6" fmla="*/ 44 w 88"/>
              <a:gd name="T7" fmla="*/ 128 h 128"/>
              <a:gd name="T8" fmla="*/ 88 w 88"/>
              <a:gd name="T9" fmla="*/ 84 h 128"/>
              <a:gd name="T10" fmla="*/ 88 w 88"/>
              <a:gd name="T11" fmla="*/ 44 h 128"/>
              <a:gd name="T12" fmla="*/ 44 w 88"/>
              <a:gd name="T13" fmla="*/ 0 h 128"/>
              <a:gd name="T14" fmla="*/ 80 w 88"/>
              <a:gd name="T15" fmla="*/ 84 h 128"/>
              <a:gd name="T16" fmla="*/ 44 w 88"/>
              <a:gd name="T17" fmla="*/ 120 h 128"/>
              <a:gd name="T18" fmla="*/ 8 w 88"/>
              <a:gd name="T19" fmla="*/ 84 h 128"/>
              <a:gd name="T20" fmla="*/ 8 w 88"/>
              <a:gd name="T21" fmla="*/ 44 h 128"/>
              <a:gd name="T22" fmla="*/ 44 w 88"/>
              <a:gd name="T23" fmla="*/ 8 h 128"/>
              <a:gd name="T24" fmla="*/ 80 w 88"/>
              <a:gd name="T25" fmla="*/ 44 h 128"/>
              <a:gd name="T26" fmla="*/ 80 w 88"/>
              <a:gd name="T27" fmla="*/ 84 h 128"/>
              <a:gd name="T28" fmla="*/ 44 w 88"/>
              <a:gd name="T29" fmla="*/ 28 h 128"/>
              <a:gd name="T30" fmla="*/ 40 w 88"/>
              <a:gd name="T31" fmla="*/ 32 h 128"/>
              <a:gd name="T32" fmla="*/ 40 w 88"/>
              <a:gd name="T33" fmla="*/ 48 h 128"/>
              <a:gd name="T34" fmla="*/ 44 w 88"/>
              <a:gd name="T35" fmla="*/ 52 h 128"/>
              <a:gd name="T36" fmla="*/ 48 w 88"/>
              <a:gd name="T37" fmla="*/ 48 h 128"/>
              <a:gd name="T38" fmla="*/ 48 w 88"/>
              <a:gd name="T39" fmla="*/ 32 h 128"/>
              <a:gd name="T40" fmla="*/ 44 w 88"/>
              <a:gd name="T41" fmla="*/ 28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88" h="128">
                <a:moveTo>
                  <a:pt x="44" y="0"/>
                </a:moveTo>
                <a:cubicBezTo>
                  <a:pt x="20" y="0"/>
                  <a:pt x="0" y="20"/>
                  <a:pt x="0" y="44"/>
                </a:cubicBezTo>
                <a:cubicBezTo>
                  <a:pt x="0" y="84"/>
                  <a:pt x="0" y="84"/>
                  <a:pt x="0" y="84"/>
                </a:cubicBezTo>
                <a:cubicBezTo>
                  <a:pt x="0" y="108"/>
                  <a:pt x="20" y="128"/>
                  <a:pt x="44" y="128"/>
                </a:cubicBezTo>
                <a:cubicBezTo>
                  <a:pt x="68" y="128"/>
                  <a:pt x="88" y="108"/>
                  <a:pt x="88" y="84"/>
                </a:cubicBezTo>
                <a:cubicBezTo>
                  <a:pt x="88" y="44"/>
                  <a:pt x="88" y="44"/>
                  <a:pt x="88" y="44"/>
                </a:cubicBezTo>
                <a:cubicBezTo>
                  <a:pt x="88" y="20"/>
                  <a:pt x="68" y="0"/>
                  <a:pt x="44" y="0"/>
                </a:cubicBezTo>
                <a:close/>
                <a:moveTo>
                  <a:pt x="80" y="84"/>
                </a:moveTo>
                <a:cubicBezTo>
                  <a:pt x="80" y="104"/>
                  <a:pt x="64" y="120"/>
                  <a:pt x="44" y="120"/>
                </a:cubicBezTo>
                <a:cubicBezTo>
                  <a:pt x="24" y="120"/>
                  <a:pt x="8" y="104"/>
                  <a:pt x="8" y="84"/>
                </a:cubicBezTo>
                <a:cubicBezTo>
                  <a:pt x="8" y="44"/>
                  <a:pt x="8" y="44"/>
                  <a:pt x="8" y="44"/>
                </a:cubicBezTo>
                <a:cubicBezTo>
                  <a:pt x="8" y="24"/>
                  <a:pt x="24" y="8"/>
                  <a:pt x="44" y="8"/>
                </a:cubicBezTo>
                <a:cubicBezTo>
                  <a:pt x="64" y="8"/>
                  <a:pt x="80" y="24"/>
                  <a:pt x="80" y="44"/>
                </a:cubicBezTo>
                <a:lnTo>
                  <a:pt x="80" y="84"/>
                </a:lnTo>
                <a:close/>
                <a:moveTo>
                  <a:pt x="44" y="28"/>
                </a:moveTo>
                <a:cubicBezTo>
                  <a:pt x="42" y="28"/>
                  <a:pt x="40" y="30"/>
                  <a:pt x="40" y="32"/>
                </a:cubicBezTo>
                <a:cubicBezTo>
                  <a:pt x="40" y="48"/>
                  <a:pt x="40" y="48"/>
                  <a:pt x="40" y="48"/>
                </a:cubicBezTo>
                <a:cubicBezTo>
                  <a:pt x="40" y="50"/>
                  <a:pt x="42" y="52"/>
                  <a:pt x="44" y="52"/>
                </a:cubicBezTo>
                <a:cubicBezTo>
                  <a:pt x="46" y="52"/>
                  <a:pt x="48" y="50"/>
                  <a:pt x="48" y="48"/>
                </a:cubicBezTo>
                <a:cubicBezTo>
                  <a:pt x="48" y="32"/>
                  <a:pt x="48" y="32"/>
                  <a:pt x="48" y="32"/>
                </a:cubicBezTo>
                <a:cubicBezTo>
                  <a:pt x="48" y="30"/>
                  <a:pt x="46" y="28"/>
                  <a:pt x="44" y="28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70000"/>
            </a:schemeClr>
          </a:solidFill>
          <a:ln>
            <a:noFill/>
          </a:ln>
        </p:spPr>
        <p:txBody>
          <a:bodyPr vert="horz" wrap="square" lIns="45835" tIns="22918" rIns="45835" bIns="22918" numCol="1" anchor="t" anchorCtr="0" compatLnSpc="1">
            <a:prstTxWarp prst="textNoShape">
              <a:avLst/>
            </a:prstTxWarp>
          </a:bodyPr>
          <a:lstStyle/>
          <a:p>
            <a:endParaRPr lang="en-US" sz="902">
              <a:solidFill>
                <a:schemeClr val="tx1"/>
              </a:solidFill>
            </a:endParaRPr>
          </a:p>
        </p:txBody>
      </p:sp>
      <p:sp>
        <p:nvSpPr>
          <p:cNvPr id="26" name="Текст 7"/>
          <p:cNvSpPr>
            <a:spLocks noGrp="1"/>
          </p:cNvSpPr>
          <p:nvPr>
            <p:ph type="body" sz="quarter" idx="42" hasCustomPrompt="1"/>
          </p:nvPr>
        </p:nvSpPr>
        <p:spPr>
          <a:xfrm rot="16200000">
            <a:off x="-117115" y="5147945"/>
            <a:ext cx="1092838" cy="16121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600" b="1" spc="0" baseline="0">
                <a:solidFill>
                  <a:schemeClr val="tx1">
                    <a:alpha val="2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DISCOVER</a:t>
            </a:r>
          </a:p>
        </p:txBody>
      </p:sp>
    </p:spTree>
    <p:extLst>
      <p:ext uri="{BB962C8B-B14F-4D97-AF65-F5344CB8AC3E}">
        <p14:creationId xmlns:p14="http://schemas.microsoft.com/office/powerpoint/2010/main" val="288842082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4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entr" presetSubtype="4" decel="4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4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4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11" grpId="0" animBg="1"/>
      <p:bldP spid="19" grpId="0" animBg="1"/>
      <p:bldP spid="21" grpId="0" animBg="1"/>
      <p:bldP spid="25" grpId="0" animBg="1"/>
      <p:bldP spid="36" grpId="0">
        <p:tmplLst>
          <p:tmpl>
            <p:tnLst>
              <p:par>
                <p:cTn presetID="2" presetClass="entr" presetSubtype="4" decel="5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hf sldNum="0" hdr="0" ftr="0" dt="0"/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_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Рисунок 13"/>
          <p:cNvSpPr>
            <a:spLocks noGrp="1"/>
          </p:cNvSpPr>
          <p:nvPr>
            <p:ph type="pic" sz="quarter" idx="10" hasCustomPrompt="1"/>
          </p:nvPr>
        </p:nvSpPr>
        <p:spPr>
          <a:xfrm>
            <a:off x="3937186" y="-1"/>
            <a:ext cx="4319931" cy="6858000"/>
          </a:xfrm>
          <a:prstGeom prst="rect">
            <a:avLst/>
          </a:prstGeom>
          <a:solidFill>
            <a:schemeClr val="tx1">
              <a:alpha val="10000"/>
            </a:schemeClr>
          </a:solidFill>
        </p:spPr>
        <p:txBody>
          <a:bodyPr anchor="ctr"/>
          <a:lstStyle>
            <a:lvl1pPr marL="0" indent="0" algn="ctr">
              <a:buNone/>
              <a:defRPr sz="1003" baseline="0"/>
            </a:lvl1pPr>
          </a:lstStyle>
          <a:p>
            <a:r>
              <a:rPr lang="en-US" dirty="0"/>
              <a:t>Drop your image here</a:t>
            </a:r>
          </a:p>
        </p:txBody>
      </p:sp>
      <p:cxnSp>
        <p:nvCxnSpPr>
          <p:cNvPr id="9" name="Прямая соединительная линия 15"/>
          <p:cNvCxnSpPr/>
          <p:nvPr/>
        </p:nvCxnSpPr>
        <p:spPr>
          <a:xfrm>
            <a:off x="3220609" y="509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4"/>
          <p:cNvCxnSpPr/>
          <p:nvPr/>
        </p:nvCxnSpPr>
        <p:spPr>
          <a:xfrm>
            <a:off x="8975893" y="-35814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Shape 427"/>
          <p:cNvSpPr>
            <a:spLocks noGrp="1"/>
          </p:cNvSpPr>
          <p:nvPr>
            <p:ph type="body" sz="quarter" idx="27" hasCustomPrompt="1"/>
          </p:nvPr>
        </p:nvSpPr>
        <p:spPr>
          <a:xfrm>
            <a:off x="3216108" y="3830515"/>
            <a:ext cx="5760588" cy="147103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lnSpc>
                <a:spcPct val="150000"/>
              </a:lnSpc>
              <a:defRPr sz="1600" b="1" i="1" spc="-45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r>
              <a:rPr lang="en-US" dirty="0"/>
              <a:t>Stars are created within galaxies from a reserve of cold gas that forms into giant molecular clouds. Some galaxies have been observed to form stars at an exceptional rate, known as a starburst. </a:t>
            </a:r>
          </a:p>
        </p:txBody>
      </p:sp>
      <p:cxnSp>
        <p:nvCxnSpPr>
          <p:cNvPr id="31" name="Прямая соединительная линия 30"/>
          <p:cNvCxnSpPr/>
          <p:nvPr/>
        </p:nvCxnSpPr>
        <p:spPr>
          <a:xfrm flipH="1">
            <a:off x="5738122" y="3777988"/>
            <a:ext cx="71897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Текст 7"/>
          <p:cNvSpPr>
            <a:spLocks noGrp="1"/>
          </p:cNvSpPr>
          <p:nvPr>
            <p:ph type="body" sz="quarter" idx="37" hasCustomPrompt="1"/>
          </p:nvPr>
        </p:nvSpPr>
        <p:spPr>
          <a:xfrm>
            <a:off x="4657257" y="5425583"/>
            <a:ext cx="2878288" cy="340631"/>
          </a:xfrm>
        </p:spPr>
        <p:txBody>
          <a:bodyPr/>
          <a:lstStyle>
            <a:lvl1pPr algn="ctr">
              <a:defRPr baseline="0">
                <a:solidFill>
                  <a:schemeClr val="tx1"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CEO</a:t>
            </a:r>
          </a:p>
        </p:txBody>
      </p:sp>
      <p:sp>
        <p:nvSpPr>
          <p:cNvPr id="10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136314" y="179388"/>
            <a:ext cx="708023" cy="361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802" b="1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Текст 7"/>
          <p:cNvSpPr>
            <a:spLocks noGrp="1"/>
          </p:cNvSpPr>
          <p:nvPr>
            <p:ph type="body" sz="quarter" idx="40" hasCustomPrompt="1"/>
          </p:nvPr>
        </p:nvSpPr>
        <p:spPr>
          <a:xfrm>
            <a:off x="9113520" y="179388"/>
            <a:ext cx="2022792" cy="361949"/>
          </a:xfrm>
        </p:spPr>
        <p:txBody>
          <a:bodyPr anchor="ctr">
            <a:normAutofit/>
          </a:bodyPr>
          <a:lstStyle>
            <a:lvl1pPr algn="r">
              <a:lnSpc>
                <a:spcPct val="150000"/>
              </a:lnSpc>
              <a:defRPr sz="802" b="1" spc="100" baseline="0">
                <a:solidFill>
                  <a:schemeClr val="tx1"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 err="1"/>
              <a:t>www.yourcompany.com</a:t>
            </a:r>
            <a:endParaRPr lang="en-US" dirty="0"/>
          </a:p>
        </p:txBody>
      </p:sp>
      <p:sp>
        <p:nvSpPr>
          <p:cNvPr id="14" name="Текст 7"/>
          <p:cNvSpPr>
            <a:spLocks noGrp="1"/>
          </p:cNvSpPr>
          <p:nvPr>
            <p:ph type="body" sz="quarter" idx="41" hasCustomPrompt="1"/>
          </p:nvPr>
        </p:nvSpPr>
        <p:spPr>
          <a:xfrm>
            <a:off x="337016" y="179388"/>
            <a:ext cx="1014264" cy="36194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1000" b="1" spc="300" baseline="0">
                <a:solidFill>
                  <a:schemeClr val="tx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EVA</a:t>
            </a:r>
          </a:p>
        </p:txBody>
      </p:sp>
      <p:sp>
        <p:nvSpPr>
          <p:cNvPr id="22" name="Freeform 13"/>
          <p:cNvSpPr>
            <a:spLocks noEditPoints="1"/>
          </p:cNvSpPr>
          <p:nvPr/>
        </p:nvSpPr>
        <p:spPr bwMode="auto">
          <a:xfrm>
            <a:off x="364765" y="6179530"/>
            <a:ext cx="133472" cy="180662"/>
          </a:xfrm>
          <a:custGeom>
            <a:avLst/>
            <a:gdLst>
              <a:gd name="T0" fmla="*/ 44 w 88"/>
              <a:gd name="T1" fmla="*/ 0 h 128"/>
              <a:gd name="T2" fmla="*/ 0 w 88"/>
              <a:gd name="T3" fmla="*/ 44 h 128"/>
              <a:gd name="T4" fmla="*/ 0 w 88"/>
              <a:gd name="T5" fmla="*/ 84 h 128"/>
              <a:gd name="T6" fmla="*/ 44 w 88"/>
              <a:gd name="T7" fmla="*/ 128 h 128"/>
              <a:gd name="T8" fmla="*/ 88 w 88"/>
              <a:gd name="T9" fmla="*/ 84 h 128"/>
              <a:gd name="T10" fmla="*/ 88 w 88"/>
              <a:gd name="T11" fmla="*/ 44 h 128"/>
              <a:gd name="T12" fmla="*/ 44 w 88"/>
              <a:gd name="T13" fmla="*/ 0 h 128"/>
              <a:gd name="T14" fmla="*/ 80 w 88"/>
              <a:gd name="T15" fmla="*/ 84 h 128"/>
              <a:gd name="T16" fmla="*/ 44 w 88"/>
              <a:gd name="T17" fmla="*/ 120 h 128"/>
              <a:gd name="T18" fmla="*/ 8 w 88"/>
              <a:gd name="T19" fmla="*/ 84 h 128"/>
              <a:gd name="T20" fmla="*/ 8 w 88"/>
              <a:gd name="T21" fmla="*/ 44 h 128"/>
              <a:gd name="T22" fmla="*/ 44 w 88"/>
              <a:gd name="T23" fmla="*/ 8 h 128"/>
              <a:gd name="T24" fmla="*/ 80 w 88"/>
              <a:gd name="T25" fmla="*/ 44 h 128"/>
              <a:gd name="T26" fmla="*/ 80 w 88"/>
              <a:gd name="T27" fmla="*/ 84 h 128"/>
              <a:gd name="T28" fmla="*/ 44 w 88"/>
              <a:gd name="T29" fmla="*/ 28 h 128"/>
              <a:gd name="T30" fmla="*/ 40 w 88"/>
              <a:gd name="T31" fmla="*/ 32 h 128"/>
              <a:gd name="T32" fmla="*/ 40 w 88"/>
              <a:gd name="T33" fmla="*/ 48 h 128"/>
              <a:gd name="T34" fmla="*/ 44 w 88"/>
              <a:gd name="T35" fmla="*/ 52 h 128"/>
              <a:gd name="T36" fmla="*/ 48 w 88"/>
              <a:gd name="T37" fmla="*/ 48 h 128"/>
              <a:gd name="T38" fmla="*/ 48 w 88"/>
              <a:gd name="T39" fmla="*/ 32 h 128"/>
              <a:gd name="T40" fmla="*/ 44 w 88"/>
              <a:gd name="T41" fmla="*/ 28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88" h="128">
                <a:moveTo>
                  <a:pt x="44" y="0"/>
                </a:moveTo>
                <a:cubicBezTo>
                  <a:pt x="20" y="0"/>
                  <a:pt x="0" y="20"/>
                  <a:pt x="0" y="44"/>
                </a:cubicBezTo>
                <a:cubicBezTo>
                  <a:pt x="0" y="84"/>
                  <a:pt x="0" y="84"/>
                  <a:pt x="0" y="84"/>
                </a:cubicBezTo>
                <a:cubicBezTo>
                  <a:pt x="0" y="108"/>
                  <a:pt x="20" y="128"/>
                  <a:pt x="44" y="128"/>
                </a:cubicBezTo>
                <a:cubicBezTo>
                  <a:pt x="68" y="128"/>
                  <a:pt x="88" y="108"/>
                  <a:pt x="88" y="84"/>
                </a:cubicBezTo>
                <a:cubicBezTo>
                  <a:pt x="88" y="44"/>
                  <a:pt x="88" y="44"/>
                  <a:pt x="88" y="44"/>
                </a:cubicBezTo>
                <a:cubicBezTo>
                  <a:pt x="88" y="20"/>
                  <a:pt x="68" y="0"/>
                  <a:pt x="44" y="0"/>
                </a:cubicBezTo>
                <a:close/>
                <a:moveTo>
                  <a:pt x="80" y="84"/>
                </a:moveTo>
                <a:cubicBezTo>
                  <a:pt x="80" y="104"/>
                  <a:pt x="64" y="120"/>
                  <a:pt x="44" y="120"/>
                </a:cubicBezTo>
                <a:cubicBezTo>
                  <a:pt x="24" y="120"/>
                  <a:pt x="8" y="104"/>
                  <a:pt x="8" y="84"/>
                </a:cubicBezTo>
                <a:cubicBezTo>
                  <a:pt x="8" y="44"/>
                  <a:pt x="8" y="44"/>
                  <a:pt x="8" y="44"/>
                </a:cubicBezTo>
                <a:cubicBezTo>
                  <a:pt x="8" y="24"/>
                  <a:pt x="24" y="8"/>
                  <a:pt x="44" y="8"/>
                </a:cubicBezTo>
                <a:cubicBezTo>
                  <a:pt x="64" y="8"/>
                  <a:pt x="80" y="24"/>
                  <a:pt x="80" y="44"/>
                </a:cubicBezTo>
                <a:lnTo>
                  <a:pt x="80" y="84"/>
                </a:lnTo>
                <a:close/>
                <a:moveTo>
                  <a:pt x="44" y="28"/>
                </a:moveTo>
                <a:cubicBezTo>
                  <a:pt x="42" y="28"/>
                  <a:pt x="40" y="30"/>
                  <a:pt x="40" y="32"/>
                </a:cubicBezTo>
                <a:cubicBezTo>
                  <a:pt x="40" y="48"/>
                  <a:pt x="40" y="48"/>
                  <a:pt x="40" y="48"/>
                </a:cubicBezTo>
                <a:cubicBezTo>
                  <a:pt x="40" y="50"/>
                  <a:pt x="42" y="52"/>
                  <a:pt x="44" y="52"/>
                </a:cubicBezTo>
                <a:cubicBezTo>
                  <a:pt x="46" y="52"/>
                  <a:pt x="48" y="50"/>
                  <a:pt x="48" y="48"/>
                </a:cubicBezTo>
                <a:cubicBezTo>
                  <a:pt x="48" y="32"/>
                  <a:pt x="48" y="32"/>
                  <a:pt x="48" y="32"/>
                </a:cubicBezTo>
                <a:cubicBezTo>
                  <a:pt x="48" y="30"/>
                  <a:pt x="46" y="28"/>
                  <a:pt x="44" y="28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70000"/>
            </a:schemeClr>
          </a:solidFill>
          <a:ln>
            <a:noFill/>
          </a:ln>
        </p:spPr>
        <p:txBody>
          <a:bodyPr vert="horz" wrap="square" lIns="45835" tIns="22918" rIns="45835" bIns="22918" numCol="1" anchor="t" anchorCtr="0" compatLnSpc="1">
            <a:prstTxWarp prst="textNoShape">
              <a:avLst/>
            </a:prstTxWarp>
          </a:bodyPr>
          <a:lstStyle/>
          <a:p>
            <a:endParaRPr lang="en-US" sz="902">
              <a:solidFill>
                <a:schemeClr val="tx1"/>
              </a:solidFill>
            </a:endParaRPr>
          </a:p>
        </p:txBody>
      </p:sp>
      <p:sp>
        <p:nvSpPr>
          <p:cNvPr id="23" name="Текст 7"/>
          <p:cNvSpPr>
            <a:spLocks noGrp="1"/>
          </p:cNvSpPr>
          <p:nvPr>
            <p:ph type="body" sz="quarter" idx="42" hasCustomPrompt="1"/>
          </p:nvPr>
        </p:nvSpPr>
        <p:spPr>
          <a:xfrm rot="16200000">
            <a:off x="-117115" y="5147945"/>
            <a:ext cx="1092838" cy="16121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600" b="1" spc="0" baseline="0">
                <a:solidFill>
                  <a:schemeClr val="tx1">
                    <a:alpha val="2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DISCOVER</a:t>
            </a:r>
          </a:p>
        </p:txBody>
      </p:sp>
      <p:cxnSp>
        <p:nvCxnSpPr>
          <p:cNvPr id="24" name="Прямая соединительная линия 17"/>
          <p:cNvCxnSpPr/>
          <p:nvPr/>
        </p:nvCxnSpPr>
        <p:spPr>
          <a:xfrm flipH="1">
            <a:off x="3220608" y="1"/>
            <a:ext cx="1" cy="53666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единительная линия 18"/>
          <p:cNvCxnSpPr/>
          <p:nvPr/>
        </p:nvCxnSpPr>
        <p:spPr>
          <a:xfrm>
            <a:off x="8975893" y="6317275"/>
            <a:ext cx="0" cy="540725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777242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5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5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5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4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4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4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4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>
        <p:tmplLst>
          <p:tmpl>
            <p:tnLst>
              <p:par>
                <p:cTn presetID="2" presetClass="entr" presetSubtype="4" decel="5000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0">
        <p:tmplLst>
          <p:tmpl>
            <p:tnLst>
              <p:par>
                <p:cTn presetID="2" presetClass="entr" presetSubtype="4" decel="5000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hf sldNum="0"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136314" y="179388"/>
            <a:ext cx="708023" cy="361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802" b="1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Текст 7"/>
          <p:cNvSpPr>
            <a:spLocks noGrp="1"/>
          </p:cNvSpPr>
          <p:nvPr>
            <p:ph type="body" sz="quarter" idx="46" hasCustomPrompt="1"/>
          </p:nvPr>
        </p:nvSpPr>
        <p:spPr>
          <a:xfrm>
            <a:off x="9113520" y="179388"/>
            <a:ext cx="2022792" cy="361949"/>
          </a:xfrm>
        </p:spPr>
        <p:txBody>
          <a:bodyPr anchor="ctr">
            <a:normAutofit/>
          </a:bodyPr>
          <a:lstStyle>
            <a:lvl1pPr algn="r">
              <a:lnSpc>
                <a:spcPct val="150000"/>
              </a:lnSpc>
              <a:defRPr sz="802" b="1" spc="100" baseline="0">
                <a:solidFill>
                  <a:schemeClr val="tx1"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 err="1"/>
              <a:t>www.yourcompany.com</a:t>
            </a:r>
            <a:endParaRPr lang="en-US" dirty="0"/>
          </a:p>
        </p:txBody>
      </p:sp>
      <p:sp>
        <p:nvSpPr>
          <p:cNvPr id="9" name="Текст 7"/>
          <p:cNvSpPr>
            <a:spLocks noGrp="1"/>
          </p:cNvSpPr>
          <p:nvPr>
            <p:ph type="body" sz="quarter" idx="47" hasCustomPrompt="1"/>
          </p:nvPr>
        </p:nvSpPr>
        <p:spPr>
          <a:xfrm>
            <a:off x="337016" y="179388"/>
            <a:ext cx="1014264" cy="36194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1000" b="1" spc="300" baseline="0">
                <a:solidFill>
                  <a:schemeClr val="tx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EVA</a:t>
            </a:r>
          </a:p>
        </p:txBody>
      </p:sp>
      <p:sp>
        <p:nvSpPr>
          <p:cNvPr id="6" name="Заголовок 2"/>
          <p:cNvSpPr>
            <a:spLocks noGrp="1"/>
          </p:cNvSpPr>
          <p:nvPr>
            <p:ph type="title" hasCustomPrompt="1"/>
          </p:nvPr>
        </p:nvSpPr>
        <p:spPr>
          <a:xfrm>
            <a:off x="0" y="1979630"/>
            <a:ext cx="12192000" cy="2969443"/>
          </a:xfrm>
          <a:effectLst/>
        </p:spPr>
        <p:txBody>
          <a:bodyPr tIns="0" bIns="91440" anchor="ctr" anchorCtr="0"/>
          <a:lstStyle>
            <a:lvl1pPr algn="ctr">
              <a:lnSpc>
                <a:spcPct val="150000"/>
              </a:lnSpc>
              <a:defRPr sz="11499" kern="3000" spc="2000" baseline="0"/>
            </a:lvl1pPr>
          </a:lstStyle>
          <a:p>
            <a:r>
              <a:rPr lang="en-US" dirty="0"/>
              <a:t>SERVICE</a:t>
            </a:r>
          </a:p>
        </p:txBody>
      </p:sp>
    </p:spTree>
    <p:extLst>
      <p:ext uri="{BB962C8B-B14F-4D97-AF65-F5344CB8AC3E}">
        <p14:creationId xmlns:p14="http://schemas.microsoft.com/office/powerpoint/2010/main" val="2366062680"/>
      </p:ext>
    </p:extLst>
  </p:cSld>
  <p:clrMapOvr>
    <a:masterClrMapping/>
  </p:clrMapOvr>
  <p:transition spd="slow">
    <p:push dir="u"/>
  </p:transition>
  <p:hf sldNum="0" hdr="0" ftr="0" dt="0"/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rvices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427"/>
          <p:cNvSpPr>
            <a:spLocks noGrp="1"/>
          </p:cNvSpPr>
          <p:nvPr>
            <p:ph type="body" sz="quarter" idx="27" hasCustomPrompt="1"/>
          </p:nvPr>
        </p:nvSpPr>
        <p:spPr>
          <a:xfrm>
            <a:off x="3576898" y="4117390"/>
            <a:ext cx="2160720" cy="500602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defRPr sz="2133" b="1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9" name="Shape 427"/>
          <p:cNvSpPr>
            <a:spLocks noGrp="1"/>
          </p:cNvSpPr>
          <p:nvPr>
            <p:ph type="body" sz="quarter" idx="30" hasCustomPrompt="1"/>
          </p:nvPr>
        </p:nvSpPr>
        <p:spPr>
          <a:xfrm>
            <a:off x="695301" y="1497771"/>
            <a:ext cx="2158315" cy="500999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defRPr sz="2133" b="1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2" name="Shape 427"/>
          <p:cNvSpPr>
            <a:spLocks noGrp="1"/>
          </p:cNvSpPr>
          <p:nvPr>
            <p:ph type="body" sz="quarter" idx="32" hasCustomPrompt="1"/>
          </p:nvPr>
        </p:nvSpPr>
        <p:spPr>
          <a:xfrm>
            <a:off x="9330957" y="1497771"/>
            <a:ext cx="2167777" cy="500999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defRPr sz="2133" b="1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4" name="Shape 427"/>
          <p:cNvSpPr>
            <a:spLocks noGrp="1"/>
          </p:cNvSpPr>
          <p:nvPr>
            <p:ph type="body" sz="quarter" idx="34" hasCustomPrompt="1"/>
          </p:nvPr>
        </p:nvSpPr>
        <p:spPr>
          <a:xfrm>
            <a:off x="6451377" y="4109431"/>
            <a:ext cx="2160721" cy="500602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defRPr sz="2133" b="1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8" name="Текст 7"/>
          <p:cNvSpPr>
            <a:spLocks noGrp="1"/>
          </p:cNvSpPr>
          <p:nvPr>
            <p:ph type="body" sz="quarter" idx="36" hasCustomPrompt="1"/>
          </p:nvPr>
        </p:nvSpPr>
        <p:spPr>
          <a:xfrm>
            <a:off x="694295" y="2063870"/>
            <a:ext cx="2160120" cy="823456"/>
          </a:xfrm>
        </p:spPr>
        <p:txBody>
          <a:bodyPr>
            <a:normAutofit/>
          </a:bodyPr>
          <a:lstStyle>
            <a:lvl1pPr algn="ctr">
              <a:lnSpc>
                <a:spcPct val="150000"/>
              </a:lnSpc>
              <a:defRPr sz="1000" baseline="0">
                <a:solidFill>
                  <a:schemeClr val="tx1"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en-US" dirty="0"/>
              <a:t>Stars are created within galaxies from a reserve of cold gas that forms into giant molecular clouds. </a:t>
            </a:r>
          </a:p>
        </p:txBody>
      </p:sp>
      <p:cxnSp>
        <p:nvCxnSpPr>
          <p:cNvPr id="31" name="Прямая соединительная линия 30"/>
          <p:cNvCxnSpPr/>
          <p:nvPr/>
        </p:nvCxnSpPr>
        <p:spPr>
          <a:xfrm flipH="1">
            <a:off x="4296970" y="3869361"/>
            <a:ext cx="718970" cy="0"/>
          </a:xfrm>
          <a:prstGeom prst="line">
            <a:avLst/>
          </a:prstGeom>
          <a:ln>
            <a:solidFill>
              <a:srgbClr val="8444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Текст 7"/>
          <p:cNvSpPr>
            <a:spLocks noGrp="1"/>
          </p:cNvSpPr>
          <p:nvPr>
            <p:ph type="body" sz="quarter" idx="37" hasCustomPrompt="1"/>
          </p:nvPr>
        </p:nvSpPr>
        <p:spPr>
          <a:xfrm>
            <a:off x="3576899" y="4671794"/>
            <a:ext cx="2160721" cy="820061"/>
          </a:xfrm>
        </p:spPr>
        <p:txBody>
          <a:bodyPr>
            <a:normAutofit/>
          </a:bodyPr>
          <a:lstStyle>
            <a:lvl1pPr algn="ctr">
              <a:lnSpc>
                <a:spcPct val="150000"/>
              </a:lnSpc>
              <a:defRPr sz="1000" baseline="0">
                <a:solidFill>
                  <a:schemeClr val="tx1"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en-US" dirty="0"/>
              <a:t>Stars are created within galaxies from a reserve of cold gas that forms into giant molecular clouds. </a:t>
            </a:r>
          </a:p>
        </p:txBody>
      </p:sp>
      <p:sp>
        <p:nvSpPr>
          <p:cNvPr id="35" name="Текст 7"/>
          <p:cNvSpPr>
            <a:spLocks noGrp="1"/>
          </p:cNvSpPr>
          <p:nvPr>
            <p:ph type="body" sz="quarter" idx="38" hasCustomPrompt="1"/>
          </p:nvPr>
        </p:nvSpPr>
        <p:spPr>
          <a:xfrm>
            <a:off x="6451377" y="4663836"/>
            <a:ext cx="2160721" cy="820061"/>
          </a:xfrm>
        </p:spPr>
        <p:txBody>
          <a:bodyPr>
            <a:normAutofit/>
          </a:bodyPr>
          <a:lstStyle>
            <a:lvl1pPr algn="ctr">
              <a:lnSpc>
                <a:spcPct val="150000"/>
              </a:lnSpc>
              <a:defRPr sz="1000" baseline="0">
                <a:solidFill>
                  <a:schemeClr val="tx1"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en-US" dirty="0"/>
              <a:t>Stars are created within galaxies from a reserve of cold gas that forms into giant molecular clouds. </a:t>
            </a:r>
          </a:p>
        </p:txBody>
      </p:sp>
      <p:sp>
        <p:nvSpPr>
          <p:cNvPr id="36" name="Текст 7"/>
          <p:cNvSpPr>
            <a:spLocks noGrp="1"/>
          </p:cNvSpPr>
          <p:nvPr>
            <p:ph type="body" sz="quarter" idx="39" hasCustomPrompt="1"/>
          </p:nvPr>
        </p:nvSpPr>
        <p:spPr>
          <a:xfrm>
            <a:off x="9338014" y="2059811"/>
            <a:ext cx="2160721" cy="812681"/>
          </a:xfrm>
        </p:spPr>
        <p:txBody>
          <a:bodyPr>
            <a:normAutofit/>
          </a:bodyPr>
          <a:lstStyle>
            <a:lvl1pPr algn="ctr">
              <a:lnSpc>
                <a:spcPct val="150000"/>
              </a:lnSpc>
              <a:defRPr sz="1000" baseline="0">
                <a:solidFill>
                  <a:schemeClr val="tx1"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en-US" dirty="0"/>
              <a:t>Stars are created within galaxies from a reserve of cold gas that forms into giant molecular clouds. </a:t>
            </a:r>
          </a:p>
        </p:txBody>
      </p:sp>
      <p:cxnSp>
        <p:nvCxnSpPr>
          <p:cNvPr id="37" name="Прямая соединительная линия 36"/>
          <p:cNvCxnSpPr/>
          <p:nvPr/>
        </p:nvCxnSpPr>
        <p:spPr>
          <a:xfrm flipH="1">
            <a:off x="7176060" y="3855376"/>
            <a:ext cx="718970" cy="0"/>
          </a:xfrm>
          <a:prstGeom prst="line">
            <a:avLst/>
          </a:prstGeom>
          <a:ln>
            <a:solidFill>
              <a:srgbClr val="8444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Прямая соединительная линия 37"/>
          <p:cNvCxnSpPr/>
          <p:nvPr/>
        </p:nvCxnSpPr>
        <p:spPr>
          <a:xfrm flipH="1">
            <a:off x="10057558" y="1258254"/>
            <a:ext cx="718970" cy="0"/>
          </a:xfrm>
          <a:prstGeom prst="line">
            <a:avLst/>
          </a:prstGeom>
          <a:ln>
            <a:solidFill>
              <a:srgbClr val="8444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Прямая соединительная линия 38"/>
          <p:cNvCxnSpPr/>
          <p:nvPr/>
        </p:nvCxnSpPr>
        <p:spPr>
          <a:xfrm flipH="1">
            <a:off x="1415472" y="1262075"/>
            <a:ext cx="718970" cy="0"/>
          </a:xfrm>
          <a:prstGeom prst="line">
            <a:avLst/>
          </a:prstGeom>
          <a:ln>
            <a:solidFill>
              <a:srgbClr val="8444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Текст 40"/>
          <p:cNvSpPr>
            <a:spLocks noGrp="1"/>
          </p:cNvSpPr>
          <p:nvPr>
            <p:ph type="body" sz="quarter" idx="40" hasCustomPrompt="1"/>
          </p:nvPr>
        </p:nvSpPr>
        <p:spPr>
          <a:xfrm>
            <a:off x="694297" y="3070620"/>
            <a:ext cx="2166749" cy="180662"/>
          </a:xfrm>
        </p:spPr>
        <p:txBody>
          <a:bodyPr>
            <a:normAutofit/>
          </a:bodyPr>
          <a:lstStyle>
            <a:lvl1pPr algn="ctr">
              <a:defRPr sz="802">
                <a:solidFill>
                  <a:schemeClr val="tx1">
                    <a:lumMod val="95000"/>
                    <a:lumOff val="5000"/>
                    <a:alpha val="50000"/>
                  </a:schemeClr>
                </a:solidFill>
              </a:defRPr>
            </a:lvl1pPr>
            <a:lvl6pPr algn="ctr">
              <a:defRPr/>
            </a:lvl6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42" name="Текст 40"/>
          <p:cNvSpPr>
            <a:spLocks noGrp="1"/>
          </p:cNvSpPr>
          <p:nvPr>
            <p:ph type="body" sz="quarter" idx="41" hasCustomPrompt="1"/>
          </p:nvPr>
        </p:nvSpPr>
        <p:spPr>
          <a:xfrm>
            <a:off x="3570871" y="5696949"/>
            <a:ext cx="2166749" cy="180662"/>
          </a:xfrm>
        </p:spPr>
        <p:txBody>
          <a:bodyPr>
            <a:normAutofit/>
          </a:bodyPr>
          <a:lstStyle>
            <a:lvl1pPr algn="ctr">
              <a:defRPr sz="802">
                <a:solidFill>
                  <a:schemeClr val="tx1">
                    <a:lumMod val="95000"/>
                    <a:lumOff val="5000"/>
                    <a:alpha val="50000"/>
                  </a:schemeClr>
                </a:solidFill>
              </a:defRPr>
            </a:lvl1pPr>
            <a:lvl6pPr algn="ctr">
              <a:defRPr/>
            </a:lvl6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43" name="Текст 40"/>
          <p:cNvSpPr>
            <a:spLocks noGrp="1"/>
          </p:cNvSpPr>
          <p:nvPr>
            <p:ph type="body" sz="quarter" idx="42" hasCustomPrompt="1"/>
          </p:nvPr>
        </p:nvSpPr>
        <p:spPr>
          <a:xfrm>
            <a:off x="6445349" y="5675859"/>
            <a:ext cx="2166749" cy="180662"/>
          </a:xfrm>
        </p:spPr>
        <p:txBody>
          <a:bodyPr>
            <a:normAutofit/>
          </a:bodyPr>
          <a:lstStyle>
            <a:lvl1pPr algn="ctr">
              <a:defRPr sz="802">
                <a:solidFill>
                  <a:schemeClr val="tx1">
                    <a:lumMod val="95000"/>
                    <a:lumOff val="5000"/>
                    <a:alpha val="50000"/>
                  </a:schemeClr>
                </a:solidFill>
              </a:defRPr>
            </a:lvl1pPr>
            <a:lvl6pPr algn="ctr">
              <a:defRPr/>
            </a:lvl6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44" name="Текст 40"/>
          <p:cNvSpPr>
            <a:spLocks noGrp="1"/>
          </p:cNvSpPr>
          <p:nvPr>
            <p:ph type="body" sz="quarter" idx="43" hasCustomPrompt="1"/>
          </p:nvPr>
        </p:nvSpPr>
        <p:spPr>
          <a:xfrm>
            <a:off x="9330958" y="3066004"/>
            <a:ext cx="2166749" cy="180662"/>
          </a:xfrm>
        </p:spPr>
        <p:txBody>
          <a:bodyPr>
            <a:normAutofit/>
          </a:bodyPr>
          <a:lstStyle>
            <a:lvl1pPr algn="ctr">
              <a:defRPr sz="802">
                <a:solidFill>
                  <a:schemeClr val="tx1">
                    <a:lumMod val="95000"/>
                    <a:lumOff val="5000"/>
                    <a:alpha val="50000"/>
                  </a:schemeClr>
                </a:solidFill>
              </a:defRPr>
            </a:lvl1pPr>
            <a:lvl6pPr algn="ctr">
              <a:defRPr/>
            </a:lvl6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25" name="Freeform 922"/>
          <p:cNvSpPr>
            <a:spLocks noEditPoints="1"/>
          </p:cNvSpPr>
          <p:nvPr/>
        </p:nvSpPr>
        <p:spPr bwMode="auto">
          <a:xfrm>
            <a:off x="1050268" y="4254108"/>
            <a:ext cx="1448174" cy="1432048"/>
          </a:xfrm>
          <a:custGeom>
            <a:avLst/>
            <a:gdLst>
              <a:gd name="T0" fmla="*/ 161 w 442"/>
              <a:gd name="T1" fmla="*/ 178 h 442"/>
              <a:gd name="T2" fmla="*/ 16 w 442"/>
              <a:gd name="T3" fmla="*/ 178 h 442"/>
              <a:gd name="T4" fmla="*/ 0 w 442"/>
              <a:gd name="T5" fmla="*/ 161 h 442"/>
              <a:gd name="T6" fmla="*/ 161 w 442"/>
              <a:gd name="T7" fmla="*/ 0 h 442"/>
              <a:gd name="T8" fmla="*/ 178 w 442"/>
              <a:gd name="T9" fmla="*/ 17 h 442"/>
              <a:gd name="T10" fmla="*/ 178 w 442"/>
              <a:gd name="T11" fmla="*/ 161 h 442"/>
              <a:gd name="T12" fmla="*/ 161 w 442"/>
              <a:gd name="T13" fmla="*/ 178 h 442"/>
              <a:gd name="T14" fmla="*/ 34 w 442"/>
              <a:gd name="T15" fmla="*/ 144 h 442"/>
              <a:gd name="T16" fmla="*/ 144 w 442"/>
              <a:gd name="T17" fmla="*/ 144 h 442"/>
              <a:gd name="T18" fmla="*/ 144 w 442"/>
              <a:gd name="T19" fmla="*/ 35 h 442"/>
              <a:gd name="T20" fmla="*/ 34 w 442"/>
              <a:gd name="T21" fmla="*/ 144 h 442"/>
              <a:gd name="T22" fmla="*/ 235 w 442"/>
              <a:gd name="T23" fmla="*/ 442 h 442"/>
              <a:gd name="T24" fmla="*/ 29 w 442"/>
              <a:gd name="T25" fmla="*/ 244 h 442"/>
              <a:gd name="T26" fmla="*/ 49 w 442"/>
              <a:gd name="T27" fmla="*/ 225 h 442"/>
              <a:gd name="T28" fmla="*/ 225 w 442"/>
              <a:gd name="T29" fmla="*/ 225 h 442"/>
              <a:gd name="T30" fmla="*/ 225 w 442"/>
              <a:gd name="T31" fmla="*/ 49 h 442"/>
              <a:gd name="T32" fmla="*/ 244 w 442"/>
              <a:gd name="T33" fmla="*/ 29 h 442"/>
              <a:gd name="T34" fmla="*/ 442 w 442"/>
              <a:gd name="T35" fmla="*/ 236 h 442"/>
              <a:gd name="T36" fmla="*/ 235 w 442"/>
              <a:gd name="T37" fmla="*/ 442 h 442"/>
              <a:gd name="T38" fmla="*/ 69 w 442"/>
              <a:gd name="T39" fmla="*/ 264 h 442"/>
              <a:gd name="T40" fmla="*/ 235 w 442"/>
              <a:gd name="T41" fmla="*/ 403 h 442"/>
              <a:gd name="T42" fmla="*/ 403 w 442"/>
              <a:gd name="T43" fmla="*/ 236 h 442"/>
              <a:gd name="T44" fmla="*/ 263 w 442"/>
              <a:gd name="T45" fmla="*/ 69 h 442"/>
              <a:gd name="T46" fmla="*/ 263 w 442"/>
              <a:gd name="T47" fmla="*/ 244 h 442"/>
              <a:gd name="T48" fmla="*/ 244 w 442"/>
              <a:gd name="T49" fmla="*/ 264 h 442"/>
              <a:gd name="T50" fmla="*/ 69 w 442"/>
              <a:gd name="T51" fmla="*/ 264 h 4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442" h="442">
                <a:moveTo>
                  <a:pt x="161" y="178"/>
                </a:moveTo>
                <a:cubicBezTo>
                  <a:pt x="16" y="178"/>
                  <a:pt x="16" y="178"/>
                  <a:pt x="16" y="178"/>
                </a:cubicBezTo>
                <a:cubicBezTo>
                  <a:pt x="7" y="178"/>
                  <a:pt x="0" y="171"/>
                  <a:pt x="0" y="161"/>
                </a:cubicBezTo>
                <a:cubicBezTo>
                  <a:pt x="0" y="72"/>
                  <a:pt x="72" y="0"/>
                  <a:pt x="161" y="0"/>
                </a:cubicBezTo>
                <a:cubicBezTo>
                  <a:pt x="171" y="0"/>
                  <a:pt x="178" y="7"/>
                  <a:pt x="178" y="17"/>
                </a:cubicBezTo>
                <a:cubicBezTo>
                  <a:pt x="178" y="161"/>
                  <a:pt x="178" y="161"/>
                  <a:pt x="178" y="161"/>
                </a:cubicBezTo>
                <a:cubicBezTo>
                  <a:pt x="178" y="171"/>
                  <a:pt x="171" y="178"/>
                  <a:pt x="161" y="178"/>
                </a:cubicBezTo>
                <a:close/>
                <a:moveTo>
                  <a:pt x="34" y="144"/>
                </a:moveTo>
                <a:cubicBezTo>
                  <a:pt x="144" y="144"/>
                  <a:pt x="144" y="144"/>
                  <a:pt x="144" y="144"/>
                </a:cubicBezTo>
                <a:cubicBezTo>
                  <a:pt x="144" y="35"/>
                  <a:pt x="144" y="35"/>
                  <a:pt x="144" y="35"/>
                </a:cubicBezTo>
                <a:cubicBezTo>
                  <a:pt x="87" y="42"/>
                  <a:pt x="42" y="87"/>
                  <a:pt x="34" y="144"/>
                </a:cubicBezTo>
                <a:close/>
                <a:moveTo>
                  <a:pt x="235" y="442"/>
                </a:moveTo>
                <a:cubicBezTo>
                  <a:pt x="122" y="442"/>
                  <a:pt x="29" y="353"/>
                  <a:pt x="29" y="244"/>
                </a:cubicBezTo>
                <a:cubicBezTo>
                  <a:pt x="29" y="234"/>
                  <a:pt x="38" y="225"/>
                  <a:pt x="49" y="225"/>
                </a:cubicBezTo>
                <a:cubicBezTo>
                  <a:pt x="225" y="225"/>
                  <a:pt x="225" y="225"/>
                  <a:pt x="225" y="225"/>
                </a:cubicBezTo>
                <a:cubicBezTo>
                  <a:pt x="225" y="49"/>
                  <a:pt x="225" y="49"/>
                  <a:pt x="225" y="49"/>
                </a:cubicBezTo>
                <a:cubicBezTo>
                  <a:pt x="225" y="38"/>
                  <a:pt x="233" y="29"/>
                  <a:pt x="244" y="29"/>
                </a:cubicBezTo>
                <a:cubicBezTo>
                  <a:pt x="351" y="29"/>
                  <a:pt x="442" y="124"/>
                  <a:pt x="442" y="236"/>
                </a:cubicBezTo>
                <a:cubicBezTo>
                  <a:pt x="442" y="349"/>
                  <a:pt x="349" y="442"/>
                  <a:pt x="235" y="442"/>
                </a:cubicBezTo>
                <a:close/>
                <a:moveTo>
                  <a:pt x="69" y="264"/>
                </a:moveTo>
                <a:cubicBezTo>
                  <a:pt x="79" y="342"/>
                  <a:pt x="150" y="403"/>
                  <a:pt x="235" y="403"/>
                </a:cubicBezTo>
                <a:cubicBezTo>
                  <a:pt x="328" y="403"/>
                  <a:pt x="403" y="328"/>
                  <a:pt x="403" y="236"/>
                </a:cubicBezTo>
                <a:cubicBezTo>
                  <a:pt x="403" y="152"/>
                  <a:pt x="341" y="80"/>
                  <a:pt x="263" y="69"/>
                </a:cubicBezTo>
                <a:cubicBezTo>
                  <a:pt x="263" y="244"/>
                  <a:pt x="263" y="244"/>
                  <a:pt x="263" y="244"/>
                </a:cubicBezTo>
                <a:cubicBezTo>
                  <a:pt x="263" y="255"/>
                  <a:pt x="255" y="264"/>
                  <a:pt x="244" y="264"/>
                </a:cubicBezTo>
                <a:lnTo>
                  <a:pt x="69" y="264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wrap="square" lIns="45835" tIns="22918" rIns="45835" bIns="22918" numCol="1" anchor="t" anchorCtr="0" compatLnSpc="1">
            <a:prstTxWarp prst="textNoShape">
              <a:avLst/>
            </a:prstTxWarp>
          </a:bodyPr>
          <a:lstStyle/>
          <a:p>
            <a:endParaRPr lang="en-US" sz="902"/>
          </a:p>
        </p:txBody>
      </p:sp>
      <p:sp>
        <p:nvSpPr>
          <p:cNvPr id="32" name="Freeform 970"/>
          <p:cNvSpPr>
            <a:spLocks noEditPoints="1"/>
          </p:cNvSpPr>
          <p:nvPr/>
        </p:nvSpPr>
        <p:spPr bwMode="auto">
          <a:xfrm>
            <a:off x="6842189" y="1692691"/>
            <a:ext cx="1386712" cy="1375385"/>
          </a:xfrm>
          <a:custGeom>
            <a:avLst/>
            <a:gdLst>
              <a:gd name="T0" fmla="*/ 221 w 442"/>
              <a:gd name="T1" fmla="*/ 0 h 442"/>
              <a:gd name="T2" fmla="*/ 65 w 442"/>
              <a:gd name="T3" fmla="*/ 65 h 442"/>
              <a:gd name="T4" fmla="*/ 65 w 442"/>
              <a:gd name="T5" fmla="*/ 378 h 442"/>
              <a:gd name="T6" fmla="*/ 377 w 442"/>
              <a:gd name="T7" fmla="*/ 378 h 442"/>
              <a:gd name="T8" fmla="*/ 377 w 442"/>
              <a:gd name="T9" fmla="*/ 65 h 442"/>
              <a:gd name="T10" fmla="*/ 400 w 442"/>
              <a:gd name="T11" fmla="*/ 184 h 442"/>
              <a:gd name="T12" fmla="*/ 400 w 442"/>
              <a:gd name="T13" fmla="*/ 258 h 442"/>
              <a:gd name="T14" fmla="*/ 334 w 442"/>
              <a:gd name="T15" fmla="*/ 194 h 442"/>
              <a:gd name="T16" fmla="*/ 324 w 442"/>
              <a:gd name="T17" fmla="*/ 167 h 442"/>
              <a:gd name="T18" fmla="*/ 276 w 442"/>
              <a:gd name="T19" fmla="*/ 119 h 442"/>
              <a:gd name="T20" fmla="*/ 350 w 442"/>
              <a:gd name="T21" fmla="*/ 92 h 442"/>
              <a:gd name="T22" fmla="*/ 221 w 442"/>
              <a:gd name="T23" fmla="*/ 299 h 442"/>
              <a:gd name="T24" fmla="*/ 143 w 442"/>
              <a:gd name="T25" fmla="*/ 221 h 442"/>
              <a:gd name="T26" fmla="*/ 221 w 442"/>
              <a:gd name="T27" fmla="*/ 143 h 442"/>
              <a:gd name="T28" fmla="*/ 299 w 442"/>
              <a:gd name="T29" fmla="*/ 221 h 442"/>
              <a:gd name="T30" fmla="*/ 221 w 442"/>
              <a:gd name="T31" fmla="*/ 299 h 442"/>
              <a:gd name="T32" fmla="*/ 258 w 442"/>
              <a:gd name="T33" fmla="*/ 42 h 442"/>
              <a:gd name="T34" fmla="*/ 194 w 442"/>
              <a:gd name="T35" fmla="*/ 108 h 442"/>
              <a:gd name="T36" fmla="*/ 221 w 442"/>
              <a:gd name="T37" fmla="*/ 39 h 442"/>
              <a:gd name="T38" fmla="*/ 156 w 442"/>
              <a:gd name="T39" fmla="*/ 50 h 442"/>
              <a:gd name="T40" fmla="*/ 139 w 442"/>
              <a:gd name="T41" fmla="*/ 139 h 442"/>
              <a:gd name="T42" fmla="*/ 50 w 442"/>
              <a:gd name="T43" fmla="*/ 156 h 442"/>
              <a:gd name="T44" fmla="*/ 38 w 442"/>
              <a:gd name="T45" fmla="*/ 221 h 442"/>
              <a:gd name="T46" fmla="*/ 108 w 442"/>
              <a:gd name="T47" fmla="*/ 194 h 442"/>
              <a:gd name="T48" fmla="*/ 108 w 442"/>
              <a:gd name="T49" fmla="*/ 248 h 442"/>
              <a:gd name="T50" fmla="*/ 38 w 442"/>
              <a:gd name="T51" fmla="*/ 221 h 442"/>
              <a:gd name="T52" fmla="*/ 118 w 442"/>
              <a:gd name="T53" fmla="*/ 276 h 442"/>
              <a:gd name="T54" fmla="*/ 166 w 442"/>
              <a:gd name="T55" fmla="*/ 324 h 442"/>
              <a:gd name="T56" fmla="*/ 92 w 442"/>
              <a:gd name="T57" fmla="*/ 350 h 442"/>
              <a:gd name="T58" fmla="*/ 221 w 442"/>
              <a:gd name="T59" fmla="*/ 404 h 442"/>
              <a:gd name="T60" fmla="*/ 194 w 442"/>
              <a:gd name="T61" fmla="*/ 334 h 442"/>
              <a:gd name="T62" fmla="*/ 221 w 442"/>
              <a:gd name="T63" fmla="*/ 337 h 442"/>
              <a:gd name="T64" fmla="*/ 258 w 442"/>
              <a:gd name="T65" fmla="*/ 400 h 442"/>
              <a:gd name="T66" fmla="*/ 350 w 442"/>
              <a:gd name="T67" fmla="*/ 350 h 442"/>
              <a:gd name="T68" fmla="*/ 276 w 442"/>
              <a:gd name="T69" fmla="*/ 324 h 442"/>
              <a:gd name="T70" fmla="*/ 324 w 442"/>
              <a:gd name="T71" fmla="*/ 276 h 442"/>
              <a:gd name="T72" fmla="*/ 350 w 442"/>
              <a:gd name="T73" fmla="*/ 350 h 4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442" h="442">
                <a:moveTo>
                  <a:pt x="377" y="65"/>
                </a:moveTo>
                <a:cubicBezTo>
                  <a:pt x="336" y="23"/>
                  <a:pt x="280" y="0"/>
                  <a:pt x="221" y="0"/>
                </a:cubicBezTo>
                <a:cubicBezTo>
                  <a:pt x="221" y="0"/>
                  <a:pt x="221" y="0"/>
                  <a:pt x="221" y="0"/>
                </a:cubicBezTo>
                <a:cubicBezTo>
                  <a:pt x="162" y="0"/>
                  <a:pt x="106" y="23"/>
                  <a:pt x="65" y="65"/>
                </a:cubicBezTo>
                <a:cubicBezTo>
                  <a:pt x="23" y="107"/>
                  <a:pt x="0" y="162"/>
                  <a:pt x="0" y="221"/>
                </a:cubicBezTo>
                <a:cubicBezTo>
                  <a:pt x="0" y="280"/>
                  <a:pt x="23" y="336"/>
                  <a:pt x="65" y="378"/>
                </a:cubicBezTo>
                <a:cubicBezTo>
                  <a:pt x="106" y="419"/>
                  <a:pt x="162" y="442"/>
                  <a:pt x="221" y="442"/>
                </a:cubicBezTo>
                <a:cubicBezTo>
                  <a:pt x="280" y="442"/>
                  <a:pt x="336" y="419"/>
                  <a:pt x="377" y="378"/>
                </a:cubicBezTo>
                <a:cubicBezTo>
                  <a:pt x="419" y="336"/>
                  <a:pt x="442" y="280"/>
                  <a:pt x="442" y="221"/>
                </a:cubicBezTo>
                <a:cubicBezTo>
                  <a:pt x="442" y="162"/>
                  <a:pt x="419" y="107"/>
                  <a:pt x="377" y="65"/>
                </a:cubicBezTo>
                <a:close/>
                <a:moveTo>
                  <a:pt x="334" y="194"/>
                </a:moveTo>
                <a:cubicBezTo>
                  <a:pt x="400" y="184"/>
                  <a:pt x="400" y="184"/>
                  <a:pt x="400" y="184"/>
                </a:cubicBezTo>
                <a:cubicBezTo>
                  <a:pt x="402" y="196"/>
                  <a:pt x="404" y="209"/>
                  <a:pt x="404" y="221"/>
                </a:cubicBezTo>
                <a:cubicBezTo>
                  <a:pt x="404" y="234"/>
                  <a:pt x="402" y="246"/>
                  <a:pt x="400" y="258"/>
                </a:cubicBezTo>
                <a:cubicBezTo>
                  <a:pt x="334" y="248"/>
                  <a:pt x="334" y="248"/>
                  <a:pt x="334" y="248"/>
                </a:cubicBezTo>
                <a:cubicBezTo>
                  <a:pt x="338" y="230"/>
                  <a:pt x="338" y="212"/>
                  <a:pt x="334" y="194"/>
                </a:cubicBezTo>
                <a:close/>
                <a:moveTo>
                  <a:pt x="392" y="156"/>
                </a:moveTo>
                <a:cubicBezTo>
                  <a:pt x="324" y="167"/>
                  <a:pt x="324" y="167"/>
                  <a:pt x="324" y="167"/>
                </a:cubicBezTo>
                <a:cubicBezTo>
                  <a:pt x="318" y="157"/>
                  <a:pt x="312" y="147"/>
                  <a:pt x="303" y="139"/>
                </a:cubicBezTo>
                <a:cubicBezTo>
                  <a:pt x="295" y="131"/>
                  <a:pt x="285" y="124"/>
                  <a:pt x="276" y="119"/>
                </a:cubicBezTo>
                <a:cubicBezTo>
                  <a:pt x="286" y="50"/>
                  <a:pt x="286" y="50"/>
                  <a:pt x="286" y="50"/>
                </a:cubicBezTo>
                <a:cubicBezTo>
                  <a:pt x="310" y="60"/>
                  <a:pt x="332" y="74"/>
                  <a:pt x="350" y="92"/>
                </a:cubicBezTo>
                <a:cubicBezTo>
                  <a:pt x="369" y="111"/>
                  <a:pt x="383" y="132"/>
                  <a:pt x="392" y="156"/>
                </a:cubicBezTo>
                <a:close/>
                <a:moveTo>
                  <a:pt x="221" y="299"/>
                </a:moveTo>
                <a:cubicBezTo>
                  <a:pt x="200" y="299"/>
                  <a:pt x="181" y="291"/>
                  <a:pt x="166" y="276"/>
                </a:cubicBezTo>
                <a:cubicBezTo>
                  <a:pt x="151" y="261"/>
                  <a:pt x="143" y="242"/>
                  <a:pt x="143" y="221"/>
                </a:cubicBezTo>
                <a:cubicBezTo>
                  <a:pt x="143" y="200"/>
                  <a:pt x="151" y="181"/>
                  <a:pt x="166" y="166"/>
                </a:cubicBezTo>
                <a:cubicBezTo>
                  <a:pt x="181" y="151"/>
                  <a:pt x="201" y="143"/>
                  <a:pt x="221" y="143"/>
                </a:cubicBezTo>
                <a:cubicBezTo>
                  <a:pt x="241" y="143"/>
                  <a:pt x="261" y="151"/>
                  <a:pt x="276" y="166"/>
                </a:cubicBezTo>
                <a:cubicBezTo>
                  <a:pt x="291" y="181"/>
                  <a:pt x="299" y="200"/>
                  <a:pt x="299" y="221"/>
                </a:cubicBezTo>
                <a:cubicBezTo>
                  <a:pt x="299" y="242"/>
                  <a:pt x="291" y="261"/>
                  <a:pt x="276" y="276"/>
                </a:cubicBezTo>
                <a:cubicBezTo>
                  <a:pt x="261" y="291"/>
                  <a:pt x="242" y="299"/>
                  <a:pt x="221" y="299"/>
                </a:cubicBezTo>
                <a:close/>
                <a:moveTo>
                  <a:pt x="221" y="39"/>
                </a:moveTo>
                <a:cubicBezTo>
                  <a:pt x="234" y="39"/>
                  <a:pt x="246" y="40"/>
                  <a:pt x="258" y="42"/>
                </a:cubicBezTo>
                <a:cubicBezTo>
                  <a:pt x="248" y="108"/>
                  <a:pt x="248" y="108"/>
                  <a:pt x="248" y="108"/>
                </a:cubicBezTo>
                <a:cubicBezTo>
                  <a:pt x="230" y="104"/>
                  <a:pt x="212" y="104"/>
                  <a:pt x="194" y="108"/>
                </a:cubicBezTo>
                <a:cubicBezTo>
                  <a:pt x="184" y="42"/>
                  <a:pt x="184" y="42"/>
                  <a:pt x="184" y="42"/>
                </a:cubicBezTo>
                <a:cubicBezTo>
                  <a:pt x="196" y="40"/>
                  <a:pt x="208" y="39"/>
                  <a:pt x="221" y="39"/>
                </a:cubicBezTo>
                <a:close/>
                <a:moveTo>
                  <a:pt x="92" y="92"/>
                </a:moveTo>
                <a:cubicBezTo>
                  <a:pt x="110" y="74"/>
                  <a:pt x="132" y="60"/>
                  <a:pt x="156" y="50"/>
                </a:cubicBezTo>
                <a:cubicBezTo>
                  <a:pt x="166" y="119"/>
                  <a:pt x="166" y="119"/>
                  <a:pt x="166" y="119"/>
                </a:cubicBezTo>
                <a:cubicBezTo>
                  <a:pt x="157" y="124"/>
                  <a:pt x="147" y="131"/>
                  <a:pt x="139" y="139"/>
                </a:cubicBezTo>
                <a:cubicBezTo>
                  <a:pt x="131" y="147"/>
                  <a:pt x="124" y="157"/>
                  <a:pt x="118" y="167"/>
                </a:cubicBezTo>
                <a:cubicBezTo>
                  <a:pt x="50" y="156"/>
                  <a:pt x="50" y="156"/>
                  <a:pt x="50" y="156"/>
                </a:cubicBezTo>
                <a:cubicBezTo>
                  <a:pt x="59" y="132"/>
                  <a:pt x="73" y="111"/>
                  <a:pt x="92" y="92"/>
                </a:cubicBezTo>
                <a:close/>
                <a:moveTo>
                  <a:pt x="38" y="221"/>
                </a:moveTo>
                <a:cubicBezTo>
                  <a:pt x="38" y="209"/>
                  <a:pt x="40" y="196"/>
                  <a:pt x="42" y="184"/>
                </a:cubicBezTo>
                <a:cubicBezTo>
                  <a:pt x="108" y="194"/>
                  <a:pt x="108" y="194"/>
                  <a:pt x="108" y="194"/>
                </a:cubicBezTo>
                <a:cubicBezTo>
                  <a:pt x="106" y="203"/>
                  <a:pt x="105" y="212"/>
                  <a:pt x="105" y="221"/>
                </a:cubicBezTo>
                <a:cubicBezTo>
                  <a:pt x="105" y="230"/>
                  <a:pt x="106" y="239"/>
                  <a:pt x="108" y="248"/>
                </a:cubicBezTo>
                <a:cubicBezTo>
                  <a:pt x="42" y="258"/>
                  <a:pt x="42" y="258"/>
                  <a:pt x="42" y="258"/>
                </a:cubicBezTo>
                <a:cubicBezTo>
                  <a:pt x="40" y="246"/>
                  <a:pt x="38" y="234"/>
                  <a:pt x="38" y="221"/>
                </a:cubicBezTo>
                <a:close/>
                <a:moveTo>
                  <a:pt x="50" y="286"/>
                </a:moveTo>
                <a:cubicBezTo>
                  <a:pt x="118" y="276"/>
                  <a:pt x="118" y="276"/>
                  <a:pt x="118" y="276"/>
                </a:cubicBezTo>
                <a:cubicBezTo>
                  <a:pt x="124" y="286"/>
                  <a:pt x="131" y="295"/>
                  <a:pt x="139" y="303"/>
                </a:cubicBezTo>
                <a:cubicBezTo>
                  <a:pt x="147" y="312"/>
                  <a:pt x="156" y="318"/>
                  <a:pt x="166" y="324"/>
                </a:cubicBezTo>
                <a:cubicBezTo>
                  <a:pt x="156" y="392"/>
                  <a:pt x="156" y="392"/>
                  <a:pt x="156" y="392"/>
                </a:cubicBezTo>
                <a:cubicBezTo>
                  <a:pt x="132" y="383"/>
                  <a:pt x="110" y="369"/>
                  <a:pt x="92" y="350"/>
                </a:cubicBezTo>
                <a:cubicBezTo>
                  <a:pt x="73" y="332"/>
                  <a:pt x="59" y="310"/>
                  <a:pt x="50" y="286"/>
                </a:cubicBezTo>
                <a:close/>
                <a:moveTo>
                  <a:pt x="221" y="404"/>
                </a:moveTo>
                <a:cubicBezTo>
                  <a:pt x="208" y="404"/>
                  <a:pt x="196" y="403"/>
                  <a:pt x="184" y="400"/>
                </a:cubicBezTo>
                <a:cubicBezTo>
                  <a:pt x="194" y="334"/>
                  <a:pt x="194" y="334"/>
                  <a:pt x="194" y="334"/>
                </a:cubicBezTo>
                <a:cubicBezTo>
                  <a:pt x="203" y="336"/>
                  <a:pt x="212" y="337"/>
                  <a:pt x="221" y="337"/>
                </a:cubicBezTo>
                <a:cubicBezTo>
                  <a:pt x="221" y="337"/>
                  <a:pt x="221" y="337"/>
                  <a:pt x="221" y="337"/>
                </a:cubicBezTo>
                <a:cubicBezTo>
                  <a:pt x="230" y="337"/>
                  <a:pt x="239" y="336"/>
                  <a:pt x="248" y="334"/>
                </a:cubicBezTo>
                <a:cubicBezTo>
                  <a:pt x="258" y="400"/>
                  <a:pt x="258" y="400"/>
                  <a:pt x="258" y="400"/>
                </a:cubicBezTo>
                <a:cubicBezTo>
                  <a:pt x="246" y="403"/>
                  <a:pt x="234" y="404"/>
                  <a:pt x="221" y="404"/>
                </a:cubicBezTo>
                <a:close/>
                <a:moveTo>
                  <a:pt x="350" y="350"/>
                </a:moveTo>
                <a:cubicBezTo>
                  <a:pt x="332" y="369"/>
                  <a:pt x="310" y="383"/>
                  <a:pt x="286" y="392"/>
                </a:cubicBezTo>
                <a:cubicBezTo>
                  <a:pt x="276" y="324"/>
                  <a:pt x="276" y="324"/>
                  <a:pt x="276" y="324"/>
                </a:cubicBezTo>
                <a:cubicBezTo>
                  <a:pt x="286" y="318"/>
                  <a:pt x="295" y="312"/>
                  <a:pt x="303" y="303"/>
                </a:cubicBezTo>
                <a:cubicBezTo>
                  <a:pt x="312" y="295"/>
                  <a:pt x="318" y="286"/>
                  <a:pt x="324" y="276"/>
                </a:cubicBezTo>
                <a:cubicBezTo>
                  <a:pt x="392" y="286"/>
                  <a:pt x="392" y="286"/>
                  <a:pt x="392" y="286"/>
                </a:cubicBezTo>
                <a:cubicBezTo>
                  <a:pt x="383" y="310"/>
                  <a:pt x="369" y="332"/>
                  <a:pt x="350" y="350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wrap="square" lIns="45835" tIns="22918" rIns="45835" bIns="22918" numCol="1" anchor="t" anchorCtr="0" compatLnSpc="1">
            <a:prstTxWarp prst="textNoShape">
              <a:avLst/>
            </a:prstTxWarp>
          </a:bodyPr>
          <a:lstStyle/>
          <a:p>
            <a:endParaRPr lang="en-US" sz="902"/>
          </a:p>
        </p:txBody>
      </p:sp>
      <p:sp>
        <p:nvSpPr>
          <p:cNvPr id="33" name="Freeform 953"/>
          <p:cNvSpPr>
            <a:spLocks noEditPoints="1"/>
          </p:cNvSpPr>
          <p:nvPr/>
        </p:nvSpPr>
        <p:spPr bwMode="auto">
          <a:xfrm>
            <a:off x="9690576" y="4151253"/>
            <a:ext cx="1455594" cy="1443705"/>
          </a:xfrm>
          <a:custGeom>
            <a:avLst/>
            <a:gdLst>
              <a:gd name="T0" fmla="*/ 221 w 442"/>
              <a:gd name="T1" fmla="*/ 128 h 442"/>
              <a:gd name="T2" fmla="*/ 221 w 442"/>
              <a:gd name="T3" fmla="*/ 162 h 442"/>
              <a:gd name="T4" fmla="*/ 279 w 442"/>
              <a:gd name="T5" fmla="*/ 221 h 442"/>
              <a:gd name="T6" fmla="*/ 218 w 442"/>
              <a:gd name="T7" fmla="*/ 442 h 442"/>
              <a:gd name="T8" fmla="*/ 167 w 442"/>
              <a:gd name="T9" fmla="*/ 391 h 442"/>
              <a:gd name="T10" fmla="*/ 88 w 442"/>
              <a:gd name="T11" fmla="*/ 399 h 442"/>
              <a:gd name="T12" fmla="*/ 41 w 442"/>
              <a:gd name="T13" fmla="*/ 352 h 442"/>
              <a:gd name="T14" fmla="*/ 50 w 442"/>
              <a:gd name="T15" fmla="*/ 273 h 442"/>
              <a:gd name="T16" fmla="*/ 0 w 442"/>
              <a:gd name="T17" fmla="*/ 221 h 442"/>
              <a:gd name="T18" fmla="*/ 16 w 442"/>
              <a:gd name="T19" fmla="*/ 172 h 442"/>
              <a:gd name="T20" fmla="*/ 43 w 442"/>
              <a:gd name="T21" fmla="*/ 109 h 442"/>
              <a:gd name="T22" fmla="*/ 66 w 442"/>
              <a:gd name="T23" fmla="*/ 63 h 442"/>
              <a:gd name="T24" fmla="*/ 139 w 442"/>
              <a:gd name="T25" fmla="*/ 63 h 442"/>
              <a:gd name="T26" fmla="*/ 189 w 442"/>
              <a:gd name="T27" fmla="*/ 2 h 442"/>
              <a:gd name="T28" fmla="*/ 255 w 442"/>
              <a:gd name="T29" fmla="*/ 2 h 442"/>
              <a:gd name="T30" fmla="*/ 305 w 442"/>
              <a:gd name="T31" fmla="*/ 64 h 442"/>
              <a:gd name="T32" fmla="*/ 377 w 442"/>
              <a:gd name="T33" fmla="*/ 65 h 442"/>
              <a:gd name="T34" fmla="*/ 400 w 442"/>
              <a:gd name="T35" fmla="*/ 111 h 442"/>
              <a:gd name="T36" fmla="*/ 425 w 442"/>
              <a:gd name="T37" fmla="*/ 174 h 442"/>
              <a:gd name="T38" fmla="*/ 442 w 442"/>
              <a:gd name="T39" fmla="*/ 224 h 442"/>
              <a:gd name="T40" fmla="*/ 391 w 442"/>
              <a:gd name="T41" fmla="*/ 275 h 442"/>
              <a:gd name="T42" fmla="*/ 398 w 442"/>
              <a:gd name="T43" fmla="*/ 353 h 442"/>
              <a:gd name="T44" fmla="*/ 351 w 442"/>
              <a:gd name="T45" fmla="*/ 401 h 442"/>
              <a:gd name="T46" fmla="*/ 272 w 442"/>
              <a:gd name="T47" fmla="*/ 392 h 442"/>
              <a:gd name="T48" fmla="*/ 221 w 442"/>
              <a:gd name="T49" fmla="*/ 442 h 442"/>
              <a:gd name="T50" fmla="*/ 221 w 442"/>
              <a:gd name="T51" fmla="*/ 408 h 442"/>
              <a:gd name="T52" fmla="*/ 253 w 442"/>
              <a:gd name="T53" fmla="*/ 362 h 442"/>
              <a:gd name="T54" fmla="*/ 315 w 442"/>
              <a:gd name="T55" fmla="*/ 346 h 442"/>
              <a:gd name="T56" fmla="*/ 353 w 442"/>
              <a:gd name="T57" fmla="*/ 353 h 442"/>
              <a:gd name="T58" fmla="*/ 343 w 442"/>
              <a:gd name="T59" fmla="*/ 298 h 442"/>
              <a:gd name="T60" fmla="*/ 407 w 442"/>
              <a:gd name="T61" fmla="*/ 238 h 442"/>
              <a:gd name="T62" fmla="*/ 407 w 442"/>
              <a:gd name="T63" fmla="*/ 206 h 442"/>
              <a:gd name="T64" fmla="*/ 345 w 442"/>
              <a:gd name="T65" fmla="*/ 147 h 442"/>
              <a:gd name="T66" fmla="*/ 365 w 442"/>
              <a:gd name="T67" fmla="*/ 101 h 442"/>
              <a:gd name="T68" fmla="*/ 342 w 442"/>
              <a:gd name="T69" fmla="*/ 79 h 442"/>
              <a:gd name="T70" fmla="*/ 255 w 442"/>
              <a:gd name="T71" fmla="*/ 81 h 442"/>
              <a:gd name="T72" fmla="*/ 223 w 442"/>
              <a:gd name="T73" fmla="*/ 34 h 442"/>
              <a:gd name="T74" fmla="*/ 201 w 442"/>
              <a:gd name="T75" fmla="*/ 66 h 442"/>
              <a:gd name="T76" fmla="*/ 133 w 442"/>
              <a:gd name="T77" fmla="*/ 99 h 442"/>
              <a:gd name="T78" fmla="*/ 90 w 442"/>
              <a:gd name="T79" fmla="*/ 87 h 442"/>
              <a:gd name="T80" fmla="*/ 98 w 442"/>
              <a:gd name="T81" fmla="*/ 125 h 442"/>
              <a:gd name="T82" fmla="*/ 80 w 442"/>
              <a:gd name="T83" fmla="*/ 186 h 442"/>
              <a:gd name="T84" fmla="*/ 34 w 442"/>
              <a:gd name="T85" fmla="*/ 218 h 442"/>
              <a:gd name="T86" fmla="*/ 66 w 442"/>
              <a:gd name="T87" fmla="*/ 240 h 442"/>
              <a:gd name="T88" fmla="*/ 97 w 442"/>
              <a:gd name="T89" fmla="*/ 296 h 442"/>
              <a:gd name="T90" fmla="*/ 76 w 442"/>
              <a:gd name="T91" fmla="*/ 341 h 442"/>
              <a:gd name="T92" fmla="*/ 99 w 442"/>
              <a:gd name="T93" fmla="*/ 364 h 442"/>
              <a:gd name="T94" fmla="*/ 186 w 442"/>
              <a:gd name="T95" fmla="*/ 361 h 4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442" h="442">
                <a:moveTo>
                  <a:pt x="221" y="314"/>
                </a:moveTo>
                <a:cubicBezTo>
                  <a:pt x="170" y="314"/>
                  <a:pt x="128" y="272"/>
                  <a:pt x="128" y="221"/>
                </a:cubicBezTo>
                <a:cubicBezTo>
                  <a:pt x="128" y="170"/>
                  <a:pt x="170" y="128"/>
                  <a:pt x="221" y="128"/>
                </a:cubicBezTo>
                <a:cubicBezTo>
                  <a:pt x="272" y="128"/>
                  <a:pt x="313" y="170"/>
                  <a:pt x="313" y="221"/>
                </a:cubicBezTo>
                <a:cubicBezTo>
                  <a:pt x="313" y="272"/>
                  <a:pt x="272" y="314"/>
                  <a:pt x="221" y="314"/>
                </a:cubicBezTo>
                <a:close/>
                <a:moveTo>
                  <a:pt x="221" y="162"/>
                </a:moveTo>
                <a:cubicBezTo>
                  <a:pt x="188" y="162"/>
                  <a:pt x="162" y="189"/>
                  <a:pt x="162" y="221"/>
                </a:cubicBezTo>
                <a:cubicBezTo>
                  <a:pt x="162" y="253"/>
                  <a:pt x="188" y="280"/>
                  <a:pt x="221" y="280"/>
                </a:cubicBezTo>
                <a:cubicBezTo>
                  <a:pt x="253" y="280"/>
                  <a:pt x="279" y="253"/>
                  <a:pt x="279" y="221"/>
                </a:cubicBezTo>
                <a:cubicBezTo>
                  <a:pt x="279" y="189"/>
                  <a:pt x="253" y="162"/>
                  <a:pt x="221" y="162"/>
                </a:cubicBezTo>
                <a:close/>
                <a:moveTo>
                  <a:pt x="221" y="442"/>
                </a:moveTo>
                <a:cubicBezTo>
                  <a:pt x="218" y="442"/>
                  <a:pt x="218" y="442"/>
                  <a:pt x="218" y="442"/>
                </a:cubicBezTo>
                <a:cubicBezTo>
                  <a:pt x="201" y="442"/>
                  <a:pt x="187" y="440"/>
                  <a:pt x="186" y="440"/>
                </a:cubicBezTo>
                <a:cubicBezTo>
                  <a:pt x="179" y="439"/>
                  <a:pt x="173" y="433"/>
                  <a:pt x="171" y="426"/>
                </a:cubicBezTo>
                <a:cubicBezTo>
                  <a:pt x="167" y="391"/>
                  <a:pt x="167" y="391"/>
                  <a:pt x="167" y="391"/>
                </a:cubicBezTo>
                <a:cubicBezTo>
                  <a:pt x="156" y="388"/>
                  <a:pt x="146" y="384"/>
                  <a:pt x="136" y="378"/>
                </a:cubicBezTo>
                <a:cubicBezTo>
                  <a:pt x="109" y="399"/>
                  <a:pt x="109" y="399"/>
                  <a:pt x="109" y="399"/>
                </a:cubicBezTo>
                <a:cubicBezTo>
                  <a:pt x="103" y="403"/>
                  <a:pt x="94" y="403"/>
                  <a:pt x="88" y="399"/>
                </a:cubicBezTo>
                <a:cubicBezTo>
                  <a:pt x="88" y="398"/>
                  <a:pt x="76" y="389"/>
                  <a:pt x="64" y="377"/>
                </a:cubicBezTo>
                <a:cubicBezTo>
                  <a:pt x="63" y="376"/>
                  <a:pt x="63" y="376"/>
                  <a:pt x="63" y="376"/>
                </a:cubicBezTo>
                <a:cubicBezTo>
                  <a:pt x="51" y="364"/>
                  <a:pt x="42" y="352"/>
                  <a:pt x="41" y="352"/>
                </a:cubicBezTo>
                <a:cubicBezTo>
                  <a:pt x="37" y="345"/>
                  <a:pt x="37" y="337"/>
                  <a:pt x="41" y="331"/>
                </a:cubicBezTo>
                <a:cubicBezTo>
                  <a:pt x="62" y="303"/>
                  <a:pt x="62" y="303"/>
                  <a:pt x="62" y="303"/>
                </a:cubicBezTo>
                <a:cubicBezTo>
                  <a:pt x="57" y="293"/>
                  <a:pt x="53" y="283"/>
                  <a:pt x="50" y="273"/>
                </a:cubicBezTo>
                <a:cubicBezTo>
                  <a:pt x="16" y="268"/>
                  <a:pt x="16" y="268"/>
                  <a:pt x="16" y="268"/>
                </a:cubicBezTo>
                <a:cubicBezTo>
                  <a:pt x="9" y="267"/>
                  <a:pt x="3" y="261"/>
                  <a:pt x="2" y="253"/>
                </a:cubicBezTo>
                <a:cubicBezTo>
                  <a:pt x="2" y="252"/>
                  <a:pt x="0" y="238"/>
                  <a:pt x="0" y="221"/>
                </a:cubicBezTo>
                <a:cubicBezTo>
                  <a:pt x="0" y="218"/>
                  <a:pt x="0" y="218"/>
                  <a:pt x="0" y="218"/>
                </a:cubicBezTo>
                <a:cubicBezTo>
                  <a:pt x="0" y="202"/>
                  <a:pt x="2" y="187"/>
                  <a:pt x="2" y="186"/>
                </a:cubicBezTo>
                <a:cubicBezTo>
                  <a:pt x="3" y="179"/>
                  <a:pt x="9" y="173"/>
                  <a:pt x="16" y="172"/>
                </a:cubicBezTo>
                <a:cubicBezTo>
                  <a:pt x="51" y="167"/>
                  <a:pt x="51" y="167"/>
                  <a:pt x="51" y="167"/>
                </a:cubicBezTo>
                <a:cubicBezTo>
                  <a:pt x="54" y="156"/>
                  <a:pt x="58" y="146"/>
                  <a:pt x="64" y="137"/>
                </a:cubicBezTo>
                <a:cubicBezTo>
                  <a:pt x="43" y="109"/>
                  <a:pt x="43" y="109"/>
                  <a:pt x="43" y="109"/>
                </a:cubicBezTo>
                <a:cubicBezTo>
                  <a:pt x="38" y="103"/>
                  <a:pt x="38" y="95"/>
                  <a:pt x="43" y="89"/>
                </a:cubicBezTo>
                <a:cubicBezTo>
                  <a:pt x="44" y="88"/>
                  <a:pt x="53" y="77"/>
                  <a:pt x="64" y="65"/>
                </a:cubicBezTo>
                <a:cubicBezTo>
                  <a:pt x="66" y="63"/>
                  <a:pt x="66" y="63"/>
                  <a:pt x="66" y="63"/>
                </a:cubicBezTo>
                <a:cubicBezTo>
                  <a:pt x="78" y="51"/>
                  <a:pt x="90" y="42"/>
                  <a:pt x="90" y="42"/>
                </a:cubicBezTo>
                <a:cubicBezTo>
                  <a:pt x="96" y="37"/>
                  <a:pt x="105" y="37"/>
                  <a:pt x="111" y="42"/>
                </a:cubicBezTo>
                <a:cubicBezTo>
                  <a:pt x="139" y="63"/>
                  <a:pt x="139" y="63"/>
                  <a:pt x="139" y="63"/>
                </a:cubicBezTo>
                <a:cubicBezTo>
                  <a:pt x="149" y="57"/>
                  <a:pt x="159" y="53"/>
                  <a:pt x="169" y="50"/>
                </a:cubicBezTo>
                <a:cubicBezTo>
                  <a:pt x="174" y="16"/>
                  <a:pt x="174" y="16"/>
                  <a:pt x="174" y="16"/>
                </a:cubicBezTo>
                <a:cubicBezTo>
                  <a:pt x="175" y="9"/>
                  <a:pt x="181" y="3"/>
                  <a:pt x="189" y="2"/>
                </a:cubicBezTo>
                <a:cubicBezTo>
                  <a:pt x="189" y="2"/>
                  <a:pt x="204" y="0"/>
                  <a:pt x="221" y="0"/>
                </a:cubicBezTo>
                <a:cubicBezTo>
                  <a:pt x="223" y="0"/>
                  <a:pt x="223" y="0"/>
                  <a:pt x="223" y="0"/>
                </a:cubicBezTo>
                <a:cubicBezTo>
                  <a:pt x="240" y="0"/>
                  <a:pt x="255" y="2"/>
                  <a:pt x="255" y="2"/>
                </a:cubicBezTo>
                <a:cubicBezTo>
                  <a:pt x="263" y="3"/>
                  <a:pt x="269" y="9"/>
                  <a:pt x="270" y="16"/>
                </a:cubicBezTo>
                <a:cubicBezTo>
                  <a:pt x="275" y="51"/>
                  <a:pt x="275" y="51"/>
                  <a:pt x="275" y="51"/>
                </a:cubicBezTo>
                <a:cubicBezTo>
                  <a:pt x="285" y="54"/>
                  <a:pt x="295" y="59"/>
                  <a:pt x="305" y="64"/>
                </a:cubicBezTo>
                <a:cubicBezTo>
                  <a:pt x="333" y="43"/>
                  <a:pt x="333" y="43"/>
                  <a:pt x="333" y="43"/>
                </a:cubicBezTo>
                <a:cubicBezTo>
                  <a:pt x="339" y="39"/>
                  <a:pt x="347" y="39"/>
                  <a:pt x="353" y="43"/>
                </a:cubicBezTo>
                <a:cubicBezTo>
                  <a:pt x="354" y="44"/>
                  <a:pt x="365" y="53"/>
                  <a:pt x="377" y="65"/>
                </a:cubicBezTo>
                <a:cubicBezTo>
                  <a:pt x="379" y="67"/>
                  <a:pt x="379" y="67"/>
                  <a:pt x="379" y="67"/>
                </a:cubicBezTo>
                <a:cubicBezTo>
                  <a:pt x="391" y="78"/>
                  <a:pt x="400" y="90"/>
                  <a:pt x="400" y="91"/>
                </a:cubicBezTo>
                <a:cubicBezTo>
                  <a:pt x="405" y="97"/>
                  <a:pt x="405" y="105"/>
                  <a:pt x="400" y="111"/>
                </a:cubicBezTo>
                <a:cubicBezTo>
                  <a:pt x="379" y="139"/>
                  <a:pt x="379" y="139"/>
                  <a:pt x="379" y="139"/>
                </a:cubicBezTo>
                <a:cubicBezTo>
                  <a:pt x="384" y="149"/>
                  <a:pt x="389" y="159"/>
                  <a:pt x="392" y="170"/>
                </a:cubicBezTo>
                <a:cubicBezTo>
                  <a:pt x="425" y="174"/>
                  <a:pt x="425" y="174"/>
                  <a:pt x="425" y="174"/>
                </a:cubicBezTo>
                <a:cubicBezTo>
                  <a:pt x="433" y="175"/>
                  <a:pt x="439" y="181"/>
                  <a:pt x="440" y="189"/>
                </a:cubicBezTo>
                <a:cubicBezTo>
                  <a:pt x="440" y="190"/>
                  <a:pt x="442" y="204"/>
                  <a:pt x="442" y="221"/>
                </a:cubicBezTo>
                <a:cubicBezTo>
                  <a:pt x="442" y="224"/>
                  <a:pt x="442" y="224"/>
                  <a:pt x="442" y="224"/>
                </a:cubicBezTo>
                <a:cubicBezTo>
                  <a:pt x="442" y="240"/>
                  <a:pt x="440" y="255"/>
                  <a:pt x="440" y="256"/>
                </a:cubicBezTo>
                <a:cubicBezTo>
                  <a:pt x="439" y="263"/>
                  <a:pt x="433" y="269"/>
                  <a:pt x="425" y="270"/>
                </a:cubicBezTo>
                <a:cubicBezTo>
                  <a:pt x="391" y="275"/>
                  <a:pt x="391" y="275"/>
                  <a:pt x="391" y="275"/>
                </a:cubicBezTo>
                <a:cubicBezTo>
                  <a:pt x="388" y="286"/>
                  <a:pt x="383" y="296"/>
                  <a:pt x="378" y="306"/>
                </a:cubicBezTo>
                <a:cubicBezTo>
                  <a:pt x="399" y="333"/>
                  <a:pt x="399" y="333"/>
                  <a:pt x="399" y="333"/>
                </a:cubicBezTo>
                <a:cubicBezTo>
                  <a:pt x="403" y="339"/>
                  <a:pt x="403" y="347"/>
                  <a:pt x="398" y="353"/>
                </a:cubicBezTo>
                <a:cubicBezTo>
                  <a:pt x="398" y="354"/>
                  <a:pt x="389" y="366"/>
                  <a:pt x="377" y="377"/>
                </a:cubicBezTo>
                <a:cubicBezTo>
                  <a:pt x="375" y="379"/>
                  <a:pt x="375" y="379"/>
                  <a:pt x="375" y="379"/>
                </a:cubicBezTo>
                <a:cubicBezTo>
                  <a:pt x="363" y="391"/>
                  <a:pt x="352" y="400"/>
                  <a:pt x="351" y="401"/>
                </a:cubicBezTo>
                <a:cubicBezTo>
                  <a:pt x="345" y="405"/>
                  <a:pt x="337" y="405"/>
                  <a:pt x="331" y="401"/>
                </a:cubicBezTo>
                <a:cubicBezTo>
                  <a:pt x="303" y="380"/>
                  <a:pt x="303" y="380"/>
                  <a:pt x="303" y="380"/>
                </a:cubicBezTo>
                <a:cubicBezTo>
                  <a:pt x="293" y="385"/>
                  <a:pt x="283" y="389"/>
                  <a:pt x="272" y="392"/>
                </a:cubicBezTo>
                <a:cubicBezTo>
                  <a:pt x="267" y="426"/>
                  <a:pt x="267" y="426"/>
                  <a:pt x="267" y="426"/>
                </a:cubicBezTo>
                <a:cubicBezTo>
                  <a:pt x="266" y="433"/>
                  <a:pt x="260" y="439"/>
                  <a:pt x="253" y="440"/>
                </a:cubicBezTo>
                <a:cubicBezTo>
                  <a:pt x="252" y="440"/>
                  <a:pt x="237" y="442"/>
                  <a:pt x="221" y="442"/>
                </a:cubicBezTo>
                <a:close/>
                <a:moveTo>
                  <a:pt x="203" y="408"/>
                </a:moveTo>
                <a:cubicBezTo>
                  <a:pt x="208" y="408"/>
                  <a:pt x="213" y="408"/>
                  <a:pt x="218" y="408"/>
                </a:cubicBezTo>
                <a:cubicBezTo>
                  <a:pt x="221" y="408"/>
                  <a:pt x="221" y="408"/>
                  <a:pt x="221" y="408"/>
                </a:cubicBezTo>
                <a:cubicBezTo>
                  <a:pt x="226" y="408"/>
                  <a:pt x="231" y="408"/>
                  <a:pt x="236" y="408"/>
                </a:cubicBezTo>
                <a:cubicBezTo>
                  <a:pt x="240" y="376"/>
                  <a:pt x="240" y="376"/>
                  <a:pt x="240" y="376"/>
                </a:cubicBezTo>
                <a:cubicBezTo>
                  <a:pt x="241" y="369"/>
                  <a:pt x="246" y="363"/>
                  <a:pt x="253" y="362"/>
                </a:cubicBezTo>
                <a:cubicBezTo>
                  <a:pt x="268" y="358"/>
                  <a:pt x="282" y="353"/>
                  <a:pt x="295" y="345"/>
                </a:cubicBezTo>
                <a:cubicBezTo>
                  <a:pt x="299" y="342"/>
                  <a:pt x="304" y="342"/>
                  <a:pt x="308" y="343"/>
                </a:cubicBezTo>
                <a:cubicBezTo>
                  <a:pt x="311" y="343"/>
                  <a:pt x="313" y="345"/>
                  <a:pt x="315" y="346"/>
                </a:cubicBezTo>
                <a:cubicBezTo>
                  <a:pt x="340" y="365"/>
                  <a:pt x="340" y="365"/>
                  <a:pt x="340" y="365"/>
                </a:cubicBezTo>
                <a:cubicBezTo>
                  <a:pt x="344" y="362"/>
                  <a:pt x="347" y="359"/>
                  <a:pt x="351" y="355"/>
                </a:cubicBezTo>
                <a:cubicBezTo>
                  <a:pt x="353" y="353"/>
                  <a:pt x="353" y="353"/>
                  <a:pt x="353" y="353"/>
                </a:cubicBezTo>
                <a:cubicBezTo>
                  <a:pt x="357" y="350"/>
                  <a:pt x="360" y="346"/>
                  <a:pt x="363" y="342"/>
                </a:cubicBezTo>
                <a:cubicBezTo>
                  <a:pt x="344" y="317"/>
                  <a:pt x="344" y="317"/>
                  <a:pt x="344" y="317"/>
                </a:cubicBezTo>
                <a:cubicBezTo>
                  <a:pt x="340" y="311"/>
                  <a:pt x="340" y="304"/>
                  <a:pt x="343" y="298"/>
                </a:cubicBezTo>
                <a:cubicBezTo>
                  <a:pt x="351" y="285"/>
                  <a:pt x="357" y="271"/>
                  <a:pt x="361" y="257"/>
                </a:cubicBezTo>
                <a:cubicBezTo>
                  <a:pt x="362" y="250"/>
                  <a:pt x="368" y="244"/>
                  <a:pt x="375" y="243"/>
                </a:cubicBezTo>
                <a:cubicBezTo>
                  <a:pt x="407" y="238"/>
                  <a:pt x="407" y="238"/>
                  <a:pt x="407" y="238"/>
                </a:cubicBezTo>
                <a:cubicBezTo>
                  <a:pt x="408" y="234"/>
                  <a:pt x="408" y="229"/>
                  <a:pt x="408" y="224"/>
                </a:cubicBezTo>
                <a:cubicBezTo>
                  <a:pt x="408" y="221"/>
                  <a:pt x="408" y="221"/>
                  <a:pt x="408" y="221"/>
                </a:cubicBezTo>
                <a:cubicBezTo>
                  <a:pt x="408" y="216"/>
                  <a:pt x="408" y="211"/>
                  <a:pt x="407" y="206"/>
                </a:cubicBezTo>
                <a:cubicBezTo>
                  <a:pt x="376" y="202"/>
                  <a:pt x="376" y="202"/>
                  <a:pt x="376" y="202"/>
                </a:cubicBezTo>
                <a:cubicBezTo>
                  <a:pt x="369" y="201"/>
                  <a:pt x="363" y="196"/>
                  <a:pt x="362" y="189"/>
                </a:cubicBezTo>
                <a:cubicBezTo>
                  <a:pt x="358" y="174"/>
                  <a:pt x="353" y="160"/>
                  <a:pt x="345" y="147"/>
                </a:cubicBezTo>
                <a:cubicBezTo>
                  <a:pt x="344" y="146"/>
                  <a:pt x="343" y="145"/>
                  <a:pt x="343" y="143"/>
                </a:cubicBezTo>
                <a:cubicBezTo>
                  <a:pt x="341" y="138"/>
                  <a:pt x="342" y="132"/>
                  <a:pt x="345" y="127"/>
                </a:cubicBezTo>
                <a:cubicBezTo>
                  <a:pt x="365" y="101"/>
                  <a:pt x="365" y="101"/>
                  <a:pt x="365" y="101"/>
                </a:cubicBezTo>
                <a:cubicBezTo>
                  <a:pt x="362" y="98"/>
                  <a:pt x="359" y="94"/>
                  <a:pt x="355" y="91"/>
                </a:cubicBezTo>
                <a:cubicBezTo>
                  <a:pt x="353" y="89"/>
                  <a:pt x="353" y="89"/>
                  <a:pt x="353" y="89"/>
                </a:cubicBezTo>
                <a:cubicBezTo>
                  <a:pt x="349" y="85"/>
                  <a:pt x="345" y="81"/>
                  <a:pt x="342" y="79"/>
                </a:cubicBezTo>
                <a:cubicBezTo>
                  <a:pt x="317" y="98"/>
                  <a:pt x="317" y="98"/>
                  <a:pt x="317" y="98"/>
                </a:cubicBezTo>
                <a:cubicBezTo>
                  <a:pt x="311" y="102"/>
                  <a:pt x="302" y="102"/>
                  <a:pt x="296" y="98"/>
                </a:cubicBezTo>
                <a:cubicBezTo>
                  <a:pt x="284" y="90"/>
                  <a:pt x="270" y="84"/>
                  <a:pt x="255" y="81"/>
                </a:cubicBezTo>
                <a:cubicBezTo>
                  <a:pt x="249" y="79"/>
                  <a:pt x="244" y="74"/>
                  <a:pt x="243" y="67"/>
                </a:cubicBezTo>
                <a:cubicBezTo>
                  <a:pt x="238" y="34"/>
                  <a:pt x="238" y="34"/>
                  <a:pt x="238" y="34"/>
                </a:cubicBezTo>
                <a:cubicBezTo>
                  <a:pt x="234" y="34"/>
                  <a:pt x="229" y="34"/>
                  <a:pt x="223" y="34"/>
                </a:cubicBezTo>
                <a:cubicBezTo>
                  <a:pt x="221" y="34"/>
                  <a:pt x="221" y="34"/>
                  <a:pt x="221" y="34"/>
                </a:cubicBezTo>
                <a:cubicBezTo>
                  <a:pt x="215" y="34"/>
                  <a:pt x="210" y="34"/>
                  <a:pt x="206" y="34"/>
                </a:cubicBezTo>
                <a:cubicBezTo>
                  <a:pt x="201" y="66"/>
                  <a:pt x="201" y="66"/>
                  <a:pt x="201" y="66"/>
                </a:cubicBezTo>
                <a:cubicBezTo>
                  <a:pt x="200" y="74"/>
                  <a:pt x="194" y="79"/>
                  <a:pt x="187" y="81"/>
                </a:cubicBezTo>
                <a:cubicBezTo>
                  <a:pt x="173" y="84"/>
                  <a:pt x="159" y="90"/>
                  <a:pt x="146" y="97"/>
                </a:cubicBezTo>
                <a:cubicBezTo>
                  <a:pt x="142" y="100"/>
                  <a:pt x="137" y="100"/>
                  <a:pt x="133" y="99"/>
                </a:cubicBezTo>
                <a:cubicBezTo>
                  <a:pt x="131" y="99"/>
                  <a:pt x="128" y="97"/>
                  <a:pt x="126" y="96"/>
                </a:cubicBezTo>
                <a:cubicBezTo>
                  <a:pt x="101" y="77"/>
                  <a:pt x="101" y="77"/>
                  <a:pt x="101" y="77"/>
                </a:cubicBezTo>
                <a:cubicBezTo>
                  <a:pt x="98" y="80"/>
                  <a:pt x="94" y="83"/>
                  <a:pt x="90" y="87"/>
                </a:cubicBezTo>
                <a:cubicBezTo>
                  <a:pt x="88" y="89"/>
                  <a:pt x="88" y="89"/>
                  <a:pt x="88" y="89"/>
                </a:cubicBezTo>
                <a:cubicBezTo>
                  <a:pt x="85" y="93"/>
                  <a:pt x="81" y="96"/>
                  <a:pt x="78" y="100"/>
                </a:cubicBezTo>
                <a:cubicBezTo>
                  <a:pt x="98" y="125"/>
                  <a:pt x="98" y="125"/>
                  <a:pt x="98" y="125"/>
                </a:cubicBezTo>
                <a:cubicBezTo>
                  <a:pt x="102" y="131"/>
                  <a:pt x="102" y="138"/>
                  <a:pt x="99" y="144"/>
                </a:cubicBezTo>
                <a:cubicBezTo>
                  <a:pt x="98" y="145"/>
                  <a:pt x="98" y="145"/>
                  <a:pt x="98" y="146"/>
                </a:cubicBezTo>
                <a:cubicBezTo>
                  <a:pt x="90" y="158"/>
                  <a:pt x="84" y="172"/>
                  <a:pt x="80" y="186"/>
                </a:cubicBezTo>
                <a:cubicBezTo>
                  <a:pt x="79" y="193"/>
                  <a:pt x="73" y="198"/>
                  <a:pt x="66" y="199"/>
                </a:cubicBezTo>
                <a:cubicBezTo>
                  <a:pt x="34" y="204"/>
                  <a:pt x="34" y="204"/>
                  <a:pt x="34" y="204"/>
                </a:cubicBezTo>
                <a:cubicBezTo>
                  <a:pt x="34" y="208"/>
                  <a:pt x="34" y="213"/>
                  <a:pt x="34" y="218"/>
                </a:cubicBezTo>
                <a:cubicBezTo>
                  <a:pt x="34" y="221"/>
                  <a:pt x="34" y="221"/>
                  <a:pt x="34" y="221"/>
                </a:cubicBezTo>
                <a:cubicBezTo>
                  <a:pt x="34" y="226"/>
                  <a:pt x="34" y="232"/>
                  <a:pt x="34" y="236"/>
                </a:cubicBezTo>
                <a:cubicBezTo>
                  <a:pt x="66" y="240"/>
                  <a:pt x="66" y="240"/>
                  <a:pt x="66" y="240"/>
                </a:cubicBezTo>
                <a:cubicBezTo>
                  <a:pt x="73" y="241"/>
                  <a:pt x="79" y="247"/>
                  <a:pt x="80" y="255"/>
                </a:cubicBezTo>
                <a:cubicBezTo>
                  <a:pt x="80" y="255"/>
                  <a:pt x="80" y="255"/>
                  <a:pt x="80" y="256"/>
                </a:cubicBezTo>
                <a:cubicBezTo>
                  <a:pt x="84" y="270"/>
                  <a:pt x="89" y="283"/>
                  <a:pt x="97" y="296"/>
                </a:cubicBezTo>
                <a:cubicBezTo>
                  <a:pt x="100" y="300"/>
                  <a:pt x="100" y="305"/>
                  <a:pt x="99" y="310"/>
                </a:cubicBezTo>
                <a:cubicBezTo>
                  <a:pt x="98" y="312"/>
                  <a:pt x="97" y="314"/>
                  <a:pt x="95" y="316"/>
                </a:cubicBezTo>
                <a:cubicBezTo>
                  <a:pt x="76" y="341"/>
                  <a:pt x="76" y="341"/>
                  <a:pt x="76" y="341"/>
                </a:cubicBezTo>
                <a:cubicBezTo>
                  <a:pt x="79" y="344"/>
                  <a:pt x="83" y="348"/>
                  <a:pt x="87" y="352"/>
                </a:cubicBezTo>
                <a:cubicBezTo>
                  <a:pt x="88" y="353"/>
                  <a:pt x="88" y="353"/>
                  <a:pt x="88" y="353"/>
                </a:cubicBezTo>
                <a:cubicBezTo>
                  <a:pt x="92" y="357"/>
                  <a:pt x="96" y="361"/>
                  <a:pt x="99" y="364"/>
                </a:cubicBezTo>
                <a:cubicBezTo>
                  <a:pt x="125" y="344"/>
                  <a:pt x="125" y="344"/>
                  <a:pt x="125" y="344"/>
                </a:cubicBezTo>
                <a:cubicBezTo>
                  <a:pt x="131" y="339"/>
                  <a:pt x="140" y="340"/>
                  <a:pt x="146" y="345"/>
                </a:cubicBezTo>
                <a:cubicBezTo>
                  <a:pt x="159" y="352"/>
                  <a:pt x="172" y="358"/>
                  <a:pt x="186" y="361"/>
                </a:cubicBezTo>
                <a:cubicBezTo>
                  <a:pt x="193" y="363"/>
                  <a:pt x="198" y="369"/>
                  <a:pt x="199" y="376"/>
                </a:cubicBezTo>
                <a:lnTo>
                  <a:pt x="203" y="408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wrap="square" lIns="45835" tIns="22918" rIns="45835" bIns="22918" numCol="1" anchor="t" anchorCtr="0" compatLnSpc="1">
            <a:prstTxWarp prst="textNoShape">
              <a:avLst/>
            </a:prstTxWarp>
          </a:bodyPr>
          <a:lstStyle/>
          <a:p>
            <a:endParaRPr lang="en-US" sz="902"/>
          </a:p>
        </p:txBody>
      </p:sp>
      <p:cxnSp>
        <p:nvCxnSpPr>
          <p:cNvPr id="40" name="Прямая соединительная линия 39"/>
          <p:cNvCxnSpPr/>
          <p:nvPr/>
        </p:nvCxnSpPr>
        <p:spPr>
          <a:xfrm>
            <a:off x="3220609" y="509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Прямая соединительная линия 44"/>
          <p:cNvCxnSpPr/>
          <p:nvPr/>
        </p:nvCxnSpPr>
        <p:spPr>
          <a:xfrm>
            <a:off x="8975893" y="-35814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Прямая соединительная линия 45"/>
          <p:cNvCxnSpPr/>
          <p:nvPr/>
        </p:nvCxnSpPr>
        <p:spPr>
          <a:xfrm>
            <a:off x="6097605" y="0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Прямая соединительная линия 46"/>
          <p:cNvCxnSpPr/>
          <p:nvPr/>
        </p:nvCxnSpPr>
        <p:spPr>
          <a:xfrm>
            <a:off x="6096000" y="2345425"/>
            <a:ext cx="0" cy="36132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Freeform 1059"/>
          <p:cNvSpPr>
            <a:spLocks noEditPoints="1"/>
          </p:cNvSpPr>
          <p:nvPr/>
        </p:nvSpPr>
        <p:spPr bwMode="auto">
          <a:xfrm>
            <a:off x="4004753" y="1747568"/>
            <a:ext cx="1304208" cy="1331853"/>
          </a:xfrm>
          <a:custGeom>
            <a:avLst/>
            <a:gdLst>
              <a:gd name="T0" fmla="*/ 377 w 404"/>
              <a:gd name="T1" fmla="*/ 132 h 415"/>
              <a:gd name="T2" fmla="*/ 404 w 404"/>
              <a:gd name="T3" fmla="*/ 78 h 415"/>
              <a:gd name="T4" fmla="*/ 374 w 404"/>
              <a:gd name="T5" fmla="*/ 20 h 415"/>
              <a:gd name="T6" fmla="*/ 373 w 404"/>
              <a:gd name="T7" fmla="*/ 20 h 415"/>
              <a:gd name="T8" fmla="*/ 315 w 404"/>
              <a:gd name="T9" fmla="*/ 2 h 415"/>
              <a:gd name="T10" fmla="*/ 268 w 404"/>
              <a:gd name="T11" fmla="*/ 32 h 415"/>
              <a:gd name="T12" fmla="*/ 202 w 404"/>
              <a:gd name="T13" fmla="*/ 21 h 415"/>
              <a:gd name="T14" fmla="*/ 136 w 404"/>
              <a:gd name="T15" fmla="*/ 32 h 415"/>
              <a:gd name="T16" fmla="*/ 89 w 404"/>
              <a:gd name="T17" fmla="*/ 2 h 415"/>
              <a:gd name="T18" fmla="*/ 31 w 404"/>
              <a:gd name="T19" fmla="*/ 20 h 415"/>
              <a:gd name="T20" fmla="*/ 30 w 404"/>
              <a:gd name="T21" fmla="*/ 20 h 415"/>
              <a:gd name="T22" fmla="*/ 0 w 404"/>
              <a:gd name="T23" fmla="*/ 78 h 415"/>
              <a:gd name="T24" fmla="*/ 27 w 404"/>
              <a:gd name="T25" fmla="*/ 132 h 415"/>
              <a:gd name="T26" fmla="*/ 8 w 404"/>
              <a:gd name="T27" fmla="*/ 214 h 415"/>
              <a:gd name="T28" fmla="*/ 56 w 404"/>
              <a:gd name="T29" fmla="*/ 342 h 415"/>
              <a:gd name="T30" fmla="*/ 56 w 404"/>
              <a:gd name="T31" fmla="*/ 343 h 415"/>
              <a:gd name="T32" fmla="*/ 28 w 404"/>
              <a:gd name="T33" fmla="*/ 385 h 415"/>
              <a:gd name="T34" fmla="*/ 33 w 404"/>
              <a:gd name="T35" fmla="*/ 411 h 415"/>
              <a:gd name="T36" fmla="*/ 44 w 404"/>
              <a:gd name="T37" fmla="*/ 415 h 415"/>
              <a:gd name="T38" fmla="*/ 60 w 404"/>
              <a:gd name="T39" fmla="*/ 406 h 415"/>
              <a:gd name="T40" fmla="*/ 85 w 404"/>
              <a:gd name="T41" fmla="*/ 368 h 415"/>
              <a:gd name="T42" fmla="*/ 202 w 404"/>
              <a:gd name="T43" fmla="*/ 408 h 415"/>
              <a:gd name="T44" fmla="*/ 320 w 404"/>
              <a:gd name="T45" fmla="*/ 368 h 415"/>
              <a:gd name="T46" fmla="*/ 345 w 404"/>
              <a:gd name="T47" fmla="*/ 406 h 415"/>
              <a:gd name="T48" fmla="*/ 361 w 404"/>
              <a:gd name="T49" fmla="*/ 415 h 415"/>
              <a:gd name="T50" fmla="*/ 372 w 404"/>
              <a:gd name="T51" fmla="*/ 411 h 415"/>
              <a:gd name="T52" fmla="*/ 377 w 404"/>
              <a:gd name="T53" fmla="*/ 385 h 415"/>
              <a:gd name="T54" fmla="*/ 349 w 404"/>
              <a:gd name="T55" fmla="*/ 343 h 415"/>
              <a:gd name="T56" fmla="*/ 348 w 404"/>
              <a:gd name="T57" fmla="*/ 341 h 415"/>
              <a:gd name="T58" fmla="*/ 395 w 404"/>
              <a:gd name="T59" fmla="*/ 214 h 415"/>
              <a:gd name="T60" fmla="*/ 377 w 404"/>
              <a:gd name="T61" fmla="*/ 132 h 415"/>
              <a:gd name="T62" fmla="*/ 322 w 404"/>
              <a:gd name="T63" fmla="*/ 40 h 415"/>
              <a:gd name="T64" fmla="*/ 349 w 404"/>
              <a:gd name="T65" fmla="*/ 50 h 415"/>
              <a:gd name="T66" fmla="*/ 365 w 404"/>
              <a:gd name="T67" fmla="*/ 77 h 415"/>
              <a:gd name="T68" fmla="*/ 356 w 404"/>
              <a:gd name="T69" fmla="*/ 98 h 415"/>
              <a:gd name="T70" fmla="*/ 304 w 404"/>
              <a:gd name="T71" fmla="*/ 50 h 415"/>
              <a:gd name="T72" fmla="*/ 322 w 404"/>
              <a:gd name="T73" fmla="*/ 40 h 415"/>
              <a:gd name="T74" fmla="*/ 38 w 404"/>
              <a:gd name="T75" fmla="*/ 77 h 415"/>
              <a:gd name="T76" fmla="*/ 55 w 404"/>
              <a:gd name="T77" fmla="*/ 50 h 415"/>
              <a:gd name="T78" fmla="*/ 82 w 404"/>
              <a:gd name="T79" fmla="*/ 40 h 415"/>
              <a:gd name="T80" fmla="*/ 100 w 404"/>
              <a:gd name="T81" fmla="*/ 50 h 415"/>
              <a:gd name="T82" fmla="*/ 47 w 404"/>
              <a:gd name="T83" fmla="*/ 98 h 415"/>
              <a:gd name="T84" fmla="*/ 38 w 404"/>
              <a:gd name="T85" fmla="*/ 77 h 415"/>
              <a:gd name="T86" fmla="*/ 202 w 404"/>
              <a:gd name="T87" fmla="*/ 370 h 415"/>
              <a:gd name="T88" fmla="*/ 47 w 404"/>
              <a:gd name="T89" fmla="*/ 214 h 415"/>
              <a:gd name="T90" fmla="*/ 202 w 404"/>
              <a:gd name="T91" fmla="*/ 59 h 415"/>
              <a:gd name="T92" fmla="*/ 357 w 404"/>
              <a:gd name="T93" fmla="*/ 214 h 415"/>
              <a:gd name="T94" fmla="*/ 202 w 404"/>
              <a:gd name="T95" fmla="*/ 370 h 415"/>
              <a:gd name="T96" fmla="*/ 272 w 404"/>
              <a:gd name="T97" fmla="*/ 257 h 415"/>
              <a:gd name="T98" fmla="*/ 271 w 404"/>
              <a:gd name="T99" fmla="*/ 284 h 415"/>
              <a:gd name="T100" fmla="*/ 258 w 404"/>
              <a:gd name="T101" fmla="*/ 290 h 415"/>
              <a:gd name="T102" fmla="*/ 244 w 404"/>
              <a:gd name="T103" fmla="*/ 284 h 415"/>
              <a:gd name="T104" fmla="*/ 188 w 404"/>
              <a:gd name="T105" fmla="*/ 228 h 415"/>
              <a:gd name="T106" fmla="*/ 183 w 404"/>
              <a:gd name="T107" fmla="*/ 214 h 415"/>
              <a:gd name="T108" fmla="*/ 183 w 404"/>
              <a:gd name="T109" fmla="*/ 111 h 415"/>
              <a:gd name="T110" fmla="*/ 202 w 404"/>
              <a:gd name="T111" fmla="*/ 92 h 415"/>
              <a:gd name="T112" fmla="*/ 221 w 404"/>
              <a:gd name="T113" fmla="*/ 111 h 415"/>
              <a:gd name="T114" fmla="*/ 221 w 404"/>
              <a:gd name="T115" fmla="*/ 207 h 415"/>
              <a:gd name="T116" fmla="*/ 272 w 404"/>
              <a:gd name="T117" fmla="*/ 257 h 4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404" h="415">
                <a:moveTo>
                  <a:pt x="377" y="132"/>
                </a:moveTo>
                <a:cubicBezTo>
                  <a:pt x="382" y="127"/>
                  <a:pt x="403" y="107"/>
                  <a:pt x="404" y="78"/>
                </a:cubicBezTo>
                <a:cubicBezTo>
                  <a:pt x="404" y="57"/>
                  <a:pt x="394" y="38"/>
                  <a:pt x="374" y="20"/>
                </a:cubicBezTo>
                <a:cubicBezTo>
                  <a:pt x="374" y="20"/>
                  <a:pt x="374" y="20"/>
                  <a:pt x="373" y="20"/>
                </a:cubicBezTo>
                <a:cubicBezTo>
                  <a:pt x="349" y="1"/>
                  <a:pt x="328" y="0"/>
                  <a:pt x="315" y="2"/>
                </a:cubicBezTo>
                <a:cubicBezTo>
                  <a:pt x="291" y="7"/>
                  <a:pt x="275" y="23"/>
                  <a:pt x="268" y="32"/>
                </a:cubicBezTo>
                <a:cubicBezTo>
                  <a:pt x="248" y="25"/>
                  <a:pt x="225" y="21"/>
                  <a:pt x="202" y="21"/>
                </a:cubicBezTo>
                <a:cubicBezTo>
                  <a:pt x="179" y="21"/>
                  <a:pt x="156" y="25"/>
                  <a:pt x="136" y="32"/>
                </a:cubicBezTo>
                <a:cubicBezTo>
                  <a:pt x="129" y="23"/>
                  <a:pt x="113" y="7"/>
                  <a:pt x="89" y="2"/>
                </a:cubicBezTo>
                <a:cubicBezTo>
                  <a:pt x="76" y="0"/>
                  <a:pt x="54" y="1"/>
                  <a:pt x="31" y="20"/>
                </a:cubicBezTo>
                <a:cubicBezTo>
                  <a:pt x="30" y="20"/>
                  <a:pt x="30" y="20"/>
                  <a:pt x="30" y="20"/>
                </a:cubicBezTo>
                <a:cubicBezTo>
                  <a:pt x="10" y="38"/>
                  <a:pt x="0" y="57"/>
                  <a:pt x="0" y="78"/>
                </a:cubicBezTo>
                <a:cubicBezTo>
                  <a:pt x="1" y="107"/>
                  <a:pt x="21" y="127"/>
                  <a:pt x="27" y="132"/>
                </a:cubicBezTo>
                <a:cubicBezTo>
                  <a:pt x="15" y="157"/>
                  <a:pt x="8" y="185"/>
                  <a:pt x="8" y="214"/>
                </a:cubicBezTo>
                <a:cubicBezTo>
                  <a:pt x="8" y="263"/>
                  <a:pt x="27" y="308"/>
                  <a:pt x="56" y="342"/>
                </a:cubicBezTo>
                <a:cubicBezTo>
                  <a:pt x="56" y="342"/>
                  <a:pt x="56" y="343"/>
                  <a:pt x="56" y="343"/>
                </a:cubicBezTo>
                <a:cubicBezTo>
                  <a:pt x="28" y="385"/>
                  <a:pt x="28" y="385"/>
                  <a:pt x="28" y="385"/>
                </a:cubicBezTo>
                <a:cubicBezTo>
                  <a:pt x="22" y="394"/>
                  <a:pt x="24" y="406"/>
                  <a:pt x="33" y="411"/>
                </a:cubicBezTo>
                <a:cubicBezTo>
                  <a:pt x="36" y="414"/>
                  <a:pt x="40" y="415"/>
                  <a:pt x="44" y="415"/>
                </a:cubicBezTo>
                <a:cubicBezTo>
                  <a:pt x="50" y="415"/>
                  <a:pt x="56" y="412"/>
                  <a:pt x="60" y="406"/>
                </a:cubicBezTo>
                <a:cubicBezTo>
                  <a:pt x="85" y="368"/>
                  <a:pt x="85" y="368"/>
                  <a:pt x="85" y="368"/>
                </a:cubicBezTo>
                <a:cubicBezTo>
                  <a:pt x="117" y="393"/>
                  <a:pt x="158" y="408"/>
                  <a:pt x="202" y="408"/>
                </a:cubicBezTo>
                <a:cubicBezTo>
                  <a:pt x="246" y="408"/>
                  <a:pt x="287" y="393"/>
                  <a:pt x="320" y="368"/>
                </a:cubicBezTo>
                <a:cubicBezTo>
                  <a:pt x="345" y="406"/>
                  <a:pt x="345" y="406"/>
                  <a:pt x="345" y="406"/>
                </a:cubicBezTo>
                <a:cubicBezTo>
                  <a:pt x="349" y="412"/>
                  <a:pt x="355" y="415"/>
                  <a:pt x="361" y="415"/>
                </a:cubicBezTo>
                <a:cubicBezTo>
                  <a:pt x="365" y="415"/>
                  <a:pt x="369" y="414"/>
                  <a:pt x="372" y="411"/>
                </a:cubicBezTo>
                <a:cubicBezTo>
                  <a:pt x="381" y="406"/>
                  <a:pt x="383" y="394"/>
                  <a:pt x="377" y="385"/>
                </a:cubicBezTo>
                <a:cubicBezTo>
                  <a:pt x="349" y="343"/>
                  <a:pt x="349" y="343"/>
                  <a:pt x="349" y="343"/>
                </a:cubicBezTo>
                <a:cubicBezTo>
                  <a:pt x="349" y="342"/>
                  <a:pt x="348" y="342"/>
                  <a:pt x="348" y="341"/>
                </a:cubicBezTo>
                <a:cubicBezTo>
                  <a:pt x="377" y="307"/>
                  <a:pt x="395" y="263"/>
                  <a:pt x="395" y="214"/>
                </a:cubicBezTo>
                <a:cubicBezTo>
                  <a:pt x="395" y="185"/>
                  <a:pt x="389" y="157"/>
                  <a:pt x="377" y="132"/>
                </a:cubicBezTo>
                <a:close/>
                <a:moveTo>
                  <a:pt x="322" y="40"/>
                </a:moveTo>
                <a:cubicBezTo>
                  <a:pt x="330" y="39"/>
                  <a:pt x="339" y="42"/>
                  <a:pt x="349" y="50"/>
                </a:cubicBezTo>
                <a:cubicBezTo>
                  <a:pt x="360" y="59"/>
                  <a:pt x="365" y="68"/>
                  <a:pt x="365" y="77"/>
                </a:cubicBezTo>
                <a:cubicBezTo>
                  <a:pt x="365" y="85"/>
                  <a:pt x="361" y="93"/>
                  <a:pt x="356" y="98"/>
                </a:cubicBezTo>
                <a:cubicBezTo>
                  <a:pt x="342" y="79"/>
                  <a:pt x="324" y="63"/>
                  <a:pt x="304" y="50"/>
                </a:cubicBezTo>
                <a:cubicBezTo>
                  <a:pt x="309" y="46"/>
                  <a:pt x="315" y="41"/>
                  <a:pt x="322" y="40"/>
                </a:cubicBezTo>
                <a:close/>
                <a:moveTo>
                  <a:pt x="38" y="77"/>
                </a:moveTo>
                <a:cubicBezTo>
                  <a:pt x="38" y="69"/>
                  <a:pt x="44" y="59"/>
                  <a:pt x="55" y="50"/>
                </a:cubicBezTo>
                <a:cubicBezTo>
                  <a:pt x="65" y="42"/>
                  <a:pt x="74" y="39"/>
                  <a:pt x="82" y="40"/>
                </a:cubicBezTo>
                <a:cubicBezTo>
                  <a:pt x="89" y="41"/>
                  <a:pt x="95" y="46"/>
                  <a:pt x="100" y="50"/>
                </a:cubicBezTo>
                <a:cubicBezTo>
                  <a:pt x="80" y="63"/>
                  <a:pt x="62" y="79"/>
                  <a:pt x="47" y="98"/>
                </a:cubicBezTo>
                <a:cubicBezTo>
                  <a:pt x="44" y="93"/>
                  <a:pt x="39" y="86"/>
                  <a:pt x="38" y="77"/>
                </a:cubicBezTo>
                <a:close/>
                <a:moveTo>
                  <a:pt x="202" y="370"/>
                </a:moveTo>
                <a:cubicBezTo>
                  <a:pt x="116" y="370"/>
                  <a:pt x="47" y="300"/>
                  <a:pt x="47" y="214"/>
                </a:cubicBezTo>
                <a:cubicBezTo>
                  <a:pt x="47" y="129"/>
                  <a:pt x="116" y="59"/>
                  <a:pt x="202" y="59"/>
                </a:cubicBezTo>
                <a:cubicBezTo>
                  <a:pt x="287" y="59"/>
                  <a:pt x="357" y="129"/>
                  <a:pt x="357" y="214"/>
                </a:cubicBezTo>
                <a:cubicBezTo>
                  <a:pt x="357" y="300"/>
                  <a:pt x="287" y="370"/>
                  <a:pt x="202" y="370"/>
                </a:cubicBezTo>
                <a:close/>
                <a:moveTo>
                  <a:pt x="272" y="257"/>
                </a:moveTo>
                <a:cubicBezTo>
                  <a:pt x="279" y="265"/>
                  <a:pt x="279" y="277"/>
                  <a:pt x="271" y="284"/>
                </a:cubicBezTo>
                <a:cubicBezTo>
                  <a:pt x="268" y="288"/>
                  <a:pt x="263" y="290"/>
                  <a:pt x="258" y="290"/>
                </a:cubicBezTo>
                <a:cubicBezTo>
                  <a:pt x="253" y="290"/>
                  <a:pt x="248" y="288"/>
                  <a:pt x="244" y="284"/>
                </a:cubicBezTo>
                <a:cubicBezTo>
                  <a:pt x="188" y="228"/>
                  <a:pt x="188" y="228"/>
                  <a:pt x="188" y="228"/>
                </a:cubicBezTo>
                <a:cubicBezTo>
                  <a:pt x="185" y="224"/>
                  <a:pt x="183" y="220"/>
                  <a:pt x="183" y="214"/>
                </a:cubicBezTo>
                <a:cubicBezTo>
                  <a:pt x="183" y="111"/>
                  <a:pt x="183" y="111"/>
                  <a:pt x="183" y="111"/>
                </a:cubicBezTo>
                <a:cubicBezTo>
                  <a:pt x="183" y="100"/>
                  <a:pt x="191" y="92"/>
                  <a:pt x="202" y="92"/>
                </a:cubicBezTo>
                <a:cubicBezTo>
                  <a:pt x="213" y="92"/>
                  <a:pt x="221" y="100"/>
                  <a:pt x="221" y="111"/>
                </a:cubicBezTo>
                <a:cubicBezTo>
                  <a:pt x="221" y="207"/>
                  <a:pt x="221" y="207"/>
                  <a:pt x="221" y="207"/>
                </a:cubicBezTo>
                <a:lnTo>
                  <a:pt x="272" y="257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wrap="square" lIns="45835" tIns="22918" rIns="45835" bIns="22918" numCol="1" anchor="t" anchorCtr="0" compatLnSpc="1">
            <a:prstTxWarp prst="textNoShape">
              <a:avLst/>
            </a:prstTxWarp>
          </a:bodyPr>
          <a:lstStyle/>
          <a:p>
            <a:endParaRPr lang="en-US" sz="902"/>
          </a:p>
        </p:txBody>
      </p:sp>
      <p:sp>
        <p:nvSpPr>
          <p:cNvPr id="52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136314" y="179388"/>
            <a:ext cx="708023" cy="361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802" b="1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5" name="Текст 7"/>
          <p:cNvSpPr>
            <a:spLocks noGrp="1"/>
          </p:cNvSpPr>
          <p:nvPr>
            <p:ph type="body" sz="quarter" idx="46" hasCustomPrompt="1"/>
          </p:nvPr>
        </p:nvSpPr>
        <p:spPr>
          <a:xfrm>
            <a:off x="9113520" y="179388"/>
            <a:ext cx="2022792" cy="361949"/>
          </a:xfrm>
        </p:spPr>
        <p:txBody>
          <a:bodyPr anchor="ctr">
            <a:normAutofit/>
          </a:bodyPr>
          <a:lstStyle>
            <a:lvl1pPr algn="r">
              <a:lnSpc>
                <a:spcPct val="150000"/>
              </a:lnSpc>
              <a:defRPr sz="802" b="1" spc="100" baseline="0">
                <a:solidFill>
                  <a:schemeClr val="tx1"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 err="1"/>
              <a:t>www.yourcompany.com</a:t>
            </a:r>
            <a:endParaRPr lang="en-US" dirty="0"/>
          </a:p>
        </p:txBody>
      </p:sp>
      <p:sp>
        <p:nvSpPr>
          <p:cNvPr id="56" name="Текст 7"/>
          <p:cNvSpPr>
            <a:spLocks noGrp="1"/>
          </p:cNvSpPr>
          <p:nvPr>
            <p:ph type="body" sz="quarter" idx="47" hasCustomPrompt="1"/>
          </p:nvPr>
        </p:nvSpPr>
        <p:spPr>
          <a:xfrm>
            <a:off x="337016" y="179388"/>
            <a:ext cx="1014264" cy="36194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1000" b="1" spc="300" baseline="0">
                <a:solidFill>
                  <a:schemeClr val="tx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EVA</a:t>
            </a:r>
          </a:p>
        </p:txBody>
      </p:sp>
      <p:sp>
        <p:nvSpPr>
          <p:cNvPr id="54" name="Freeform 13"/>
          <p:cNvSpPr>
            <a:spLocks noEditPoints="1"/>
          </p:cNvSpPr>
          <p:nvPr/>
        </p:nvSpPr>
        <p:spPr bwMode="auto">
          <a:xfrm>
            <a:off x="364765" y="6179530"/>
            <a:ext cx="133472" cy="180662"/>
          </a:xfrm>
          <a:custGeom>
            <a:avLst/>
            <a:gdLst>
              <a:gd name="T0" fmla="*/ 44 w 88"/>
              <a:gd name="T1" fmla="*/ 0 h 128"/>
              <a:gd name="T2" fmla="*/ 0 w 88"/>
              <a:gd name="T3" fmla="*/ 44 h 128"/>
              <a:gd name="T4" fmla="*/ 0 w 88"/>
              <a:gd name="T5" fmla="*/ 84 h 128"/>
              <a:gd name="T6" fmla="*/ 44 w 88"/>
              <a:gd name="T7" fmla="*/ 128 h 128"/>
              <a:gd name="T8" fmla="*/ 88 w 88"/>
              <a:gd name="T9" fmla="*/ 84 h 128"/>
              <a:gd name="T10" fmla="*/ 88 w 88"/>
              <a:gd name="T11" fmla="*/ 44 h 128"/>
              <a:gd name="T12" fmla="*/ 44 w 88"/>
              <a:gd name="T13" fmla="*/ 0 h 128"/>
              <a:gd name="T14" fmla="*/ 80 w 88"/>
              <a:gd name="T15" fmla="*/ 84 h 128"/>
              <a:gd name="T16" fmla="*/ 44 w 88"/>
              <a:gd name="T17" fmla="*/ 120 h 128"/>
              <a:gd name="T18" fmla="*/ 8 w 88"/>
              <a:gd name="T19" fmla="*/ 84 h 128"/>
              <a:gd name="T20" fmla="*/ 8 w 88"/>
              <a:gd name="T21" fmla="*/ 44 h 128"/>
              <a:gd name="T22" fmla="*/ 44 w 88"/>
              <a:gd name="T23" fmla="*/ 8 h 128"/>
              <a:gd name="T24" fmla="*/ 80 w 88"/>
              <a:gd name="T25" fmla="*/ 44 h 128"/>
              <a:gd name="T26" fmla="*/ 80 w 88"/>
              <a:gd name="T27" fmla="*/ 84 h 128"/>
              <a:gd name="T28" fmla="*/ 44 w 88"/>
              <a:gd name="T29" fmla="*/ 28 h 128"/>
              <a:gd name="T30" fmla="*/ 40 w 88"/>
              <a:gd name="T31" fmla="*/ 32 h 128"/>
              <a:gd name="T32" fmla="*/ 40 w 88"/>
              <a:gd name="T33" fmla="*/ 48 h 128"/>
              <a:gd name="T34" fmla="*/ 44 w 88"/>
              <a:gd name="T35" fmla="*/ 52 h 128"/>
              <a:gd name="T36" fmla="*/ 48 w 88"/>
              <a:gd name="T37" fmla="*/ 48 h 128"/>
              <a:gd name="T38" fmla="*/ 48 w 88"/>
              <a:gd name="T39" fmla="*/ 32 h 128"/>
              <a:gd name="T40" fmla="*/ 44 w 88"/>
              <a:gd name="T41" fmla="*/ 28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88" h="128">
                <a:moveTo>
                  <a:pt x="44" y="0"/>
                </a:moveTo>
                <a:cubicBezTo>
                  <a:pt x="20" y="0"/>
                  <a:pt x="0" y="20"/>
                  <a:pt x="0" y="44"/>
                </a:cubicBezTo>
                <a:cubicBezTo>
                  <a:pt x="0" y="84"/>
                  <a:pt x="0" y="84"/>
                  <a:pt x="0" y="84"/>
                </a:cubicBezTo>
                <a:cubicBezTo>
                  <a:pt x="0" y="108"/>
                  <a:pt x="20" y="128"/>
                  <a:pt x="44" y="128"/>
                </a:cubicBezTo>
                <a:cubicBezTo>
                  <a:pt x="68" y="128"/>
                  <a:pt x="88" y="108"/>
                  <a:pt x="88" y="84"/>
                </a:cubicBezTo>
                <a:cubicBezTo>
                  <a:pt x="88" y="44"/>
                  <a:pt x="88" y="44"/>
                  <a:pt x="88" y="44"/>
                </a:cubicBezTo>
                <a:cubicBezTo>
                  <a:pt x="88" y="20"/>
                  <a:pt x="68" y="0"/>
                  <a:pt x="44" y="0"/>
                </a:cubicBezTo>
                <a:close/>
                <a:moveTo>
                  <a:pt x="80" y="84"/>
                </a:moveTo>
                <a:cubicBezTo>
                  <a:pt x="80" y="104"/>
                  <a:pt x="64" y="120"/>
                  <a:pt x="44" y="120"/>
                </a:cubicBezTo>
                <a:cubicBezTo>
                  <a:pt x="24" y="120"/>
                  <a:pt x="8" y="104"/>
                  <a:pt x="8" y="84"/>
                </a:cubicBezTo>
                <a:cubicBezTo>
                  <a:pt x="8" y="44"/>
                  <a:pt x="8" y="44"/>
                  <a:pt x="8" y="44"/>
                </a:cubicBezTo>
                <a:cubicBezTo>
                  <a:pt x="8" y="24"/>
                  <a:pt x="24" y="8"/>
                  <a:pt x="44" y="8"/>
                </a:cubicBezTo>
                <a:cubicBezTo>
                  <a:pt x="64" y="8"/>
                  <a:pt x="80" y="24"/>
                  <a:pt x="80" y="44"/>
                </a:cubicBezTo>
                <a:lnTo>
                  <a:pt x="80" y="84"/>
                </a:lnTo>
                <a:close/>
                <a:moveTo>
                  <a:pt x="44" y="28"/>
                </a:moveTo>
                <a:cubicBezTo>
                  <a:pt x="42" y="28"/>
                  <a:pt x="40" y="30"/>
                  <a:pt x="40" y="32"/>
                </a:cubicBezTo>
                <a:cubicBezTo>
                  <a:pt x="40" y="48"/>
                  <a:pt x="40" y="48"/>
                  <a:pt x="40" y="48"/>
                </a:cubicBezTo>
                <a:cubicBezTo>
                  <a:pt x="40" y="50"/>
                  <a:pt x="42" y="52"/>
                  <a:pt x="44" y="52"/>
                </a:cubicBezTo>
                <a:cubicBezTo>
                  <a:pt x="46" y="52"/>
                  <a:pt x="48" y="50"/>
                  <a:pt x="48" y="48"/>
                </a:cubicBezTo>
                <a:cubicBezTo>
                  <a:pt x="48" y="32"/>
                  <a:pt x="48" y="32"/>
                  <a:pt x="48" y="32"/>
                </a:cubicBezTo>
                <a:cubicBezTo>
                  <a:pt x="48" y="30"/>
                  <a:pt x="46" y="28"/>
                  <a:pt x="44" y="28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70000"/>
            </a:schemeClr>
          </a:solidFill>
          <a:ln>
            <a:noFill/>
          </a:ln>
        </p:spPr>
        <p:txBody>
          <a:bodyPr vert="horz" wrap="square" lIns="45835" tIns="22918" rIns="45835" bIns="22918" numCol="1" anchor="t" anchorCtr="0" compatLnSpc="1">
            <a:prstTxWarp prst="textNoShape">
              <a:avLst/>
            </a:prstTxWarp>
          </a:bodyPr>
          <a:lstStyle/>
          <a:p>
            <a:endParaRPr lang="en-US" sz="902">
              <a:solidFill>
                <a:schemeClr val="tx1"/>
              </a:solidFill>
            </a:endParaRPr>
          </a:p>
        </p:txBody>
      </p:sp>
      <p:sp>
        <p:nvSpPr>
          <p:cNvPr id="57" name="Текст 7"/>
          <p:cNvSpPr>
            <a:spLocks noGrp="1"/>
          </p:cNvSpPr>
          <p:nvPr>
            <p:ph type="body" sz="quarter" idx="48" hasCustomPrompt="1"/>
          </p:nvPr>
        </p:nvSpPr>
        <p:spPr>
          <a:xfrm rot="16200000">
            <a:off x="-117115" y="5147945"/>
            <a:ext cx="1092838" cy="16121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600" b="1" spc="0" baseline="0">
                <a:solidFill>
                  <a:schemeClr val="tx1">
                    <a:alpha val="2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DISCOVER</a:t>
            </a:r>
          </a:p>
        </p:txBody>
      </p:sp>
      <p:cxnSp>
        <p:nvCxnSpPr>
          <p:cNvPr id="58" name="Прямая соединительная линия 17"/>
          <p:cNvCxnSpPr/>
          <p:nvPr/>
        </p:nvCxnSpPr>
        <p:spPr>
          <a:xfrm flipH="1">
            <a:off x="3220608" y="1"/>
            <a:ext cx="1" cy="53666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Прямая соединительная линия 18"/>
          <p:cNvCxnSpPr/>
          <p:nvPr/>
        </p:nvCxnSpPr>
        <p:spPr>
          <a:xfrm>
            <a:off x="8975893" y="6317275"/>
            <a:ext cx="0" cy="540725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957891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5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5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5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5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decel="8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8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5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decel="5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decel="5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decel="5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decel="5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decel="5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decel="5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decel="5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1" decel="5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1" decel="5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1" decel="5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1" decel="5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decel="8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1" decel="8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4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4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4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4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4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4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4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4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>
        <p:tmplLst>
          <p:tmpl>
            <p:tnLst>
              <p:par>
                <p:cTn presetID="2" presetClass="entr" presetSubtype="4" decel="5000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>
        <p:tmplLst>
          <p:tmpl>
            <p:tnLst>
              <p:par>
                <p:cTn presetID="2" presetClass="entr" presetSubtype="1" decel="5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>
        <p:tmplLst>
          <p:tmpl>
            <p:tnLst>
              <p:par>
                <p:cTn presetID="2" presetClass="entr" presetSubtype="1" decel="5000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>
        <p:tmplLst>
          <p:tmpl>
            <p:tnLst>
              <p:par>
                <p:cTn presetID="2" presetClass="entr" presetSubtype="4" decel="5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>
        <p:tmplLst>
          <p:tmpl>
            <p:tnLst>
              <p:par>
                <p:cTn presetID="2" presetClass="entr" presetSubtype="1" decel="5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0">
        <p:tmplLst>
          <p:tmpl>
            <p:tnLst>
              <p:par>
                <p:cTn presetID="2" presetClass="entr" presetSubtype="4" decel="5000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0">
        <p:tmplLst>
          <p:tmpl>
            <p:tnLst>
              <p:par>
                <p:cTn presetID="2" presetClass="entr" presetSubtype="4" decel="5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0">
        <p:tmplLst>
          <p:tmpl>
            <p:tnLst>
              <p:par>
                <p:cTn presetID="2" presetClass="entr" presetSubtype="1" decel="5000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1" grpId="0">
        <p:tmplLst>
          <p:tmpl>
            <p:tnLst>
              <p:par>
                <p:cTn presetID="2" presetClass="entr" presetSubtype="1" decel="5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2" grpId="0">
        <p:tmplLst>
          <p:tmpl>
            <p:tnLst>
              <p:par>
                <p:cTn presetID="2" presetClass="entr" presetSubtype="4" decel="5000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3" grpId="0">
        <p:tmplLst>
          <p:tmpl>
            <p:tnLst>
              <p:par>
                <p:cTn presetID="2" presetClass="entr" presetSubtype="4" decel="5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4" grpId="0">
        <p:tmplLst>
          <p:tmpl>
            <p:tnLst>
              <p:par>
                <p:cTn presetID="2" presetClass="entr" presetSubtype="1" decel="5000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 animBg="1"/>
      <p:bldP spid="32" grpId="0" animBg="1"/>
      <p:bldP spid="33" grpId="0" animBg="1"/>
      <p:bldP spid="50" grpId="0" animBg="1"/>
    </p:bldLst>
  </p:timing>
  <p:hf sldNum="0"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rvices_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Прямая соединительная линия 15"/>
          <p:cNvCxnSpPr/>
          <p:nvPr/>
        </p:nvCxnSpPr>
        <p:spPr>
          <a:xfrm>
            <a:off x="3220609" y="509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единительная линия 14"/>
          <p:cNvCxnSpPr/>
          <p:nvPr/>
        </p:nvCxnSpPr>
        <p:spPr>
          <a:xfrm>
            <a:off x="8975893" y="-35814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единительная линия 12"/>
          <p:cNvCxnSpPr/>
          <p:nvPr/>
        </p:nvCxnSpPr>
        <p:spPr>
          <a:xfrm>
            <a:off x="6097605" y="0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Рисунок 13"/>
          <p:cNvSpPr>
            <a:spLocks noGrp="1"/>
          </p:cNvSpPr>
          <p:nvPr>
            <p:ph type="pic" sz="quarter" idx="10" hasCustomPrompt="1"/>
          </p:nvPr>
        </p:nvSpPr>
        <p:spPr>
          <a:xfrm>
            <a:off x="3942068" y="1"/>
            <a:ext cx="4314521" cy="4692441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003" baseline="0"/>
            </a:lvl1pPr>
          </a:lstStyle>
          <a:p>
            <a:r>
              <a:rPr lang="en-US" dirty="0"/>
              <a:t>Drop your image here</a:t>
            </a:r>
          </a:p>
        </p:txBody>
      </p:sp>
      <p:sp>
        <p:nvSpPr>
          <p:cNvPr id="23" name="Shape 427"/>
          <p:cNvSpPr>
            <a:spLocks noGrp="1"/>
          </p:cNvSpPr>
          <p:nvPr>
            <p:ph type="body" sz="quarter" idx="41" hasCustomPrompt="1"/>
          </p:nvPr>
        </p:nvSpPr>
        <p:spPr>
          <a:xfrm>
            <a:off x="1774958" y="5731472"/>
            <a:ext cx="2160120" cy="37124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defRPr sz="1200" b="1" spc="0">
                <a:solidFill>
                  <a:srgbClr val="1C1D21">
                    <a:alpha val="80000"/>
                  </a:srgbClr>
                </a:solidFill>
              </a:defRPr>
            </a:lvl1pPr>
          </a:lstStyle>
          <a:p>
            <a:pPr lvl="0"/>
            <a:r>
              <a:rPr lang="en-US" dirty="0"/>
              <a:t>SUBTITLE HERE</a:t>
            </a:r>
          </a:p>
        </p:txBody>
      </p:sp>
      <p:sp>
        <p:nvSpPr>
          <p:cNvPr id="27" name="Shape 427"/>
          <p:cNvSpPr>
            <a:spLocks noGrp="1"/>
          </p:cNvSpPr>
          <p:nvPr>
            <p:ph type="body" sz="quarter" idx="42" hasCustomPrompt="1"/>
          </p:nvPr>
        </p:nvSpPr>
        <p:spPr>
          <a:xfrm>
            <a:off x="3935078" y="5731472"/>
            <a:ext cx="2160120" cy="37124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defRPr sz="1200" b="1" spc="0">
                <a:solidFill>
                  <a:srgbClr val="1C1D21">
                    <a:alpha val="80000"/>
                  </a:srgbClr>
                </a:solidFill>
              </a:defRPr>
            </a:lvl1pPr>
          </a:lstStyle>
          <a:p>
            <a:pPr lvl="0"/>
            <a:r>
              <a:rPr lang="en-US" dirty="0"/>
              <a:t>SUBTITLE HERE</a:t>
            </a:r>
          </a:p>
        </p:txBody>
      </p:sp>
      <p:sp>
        <p:nvSpPr>
          <p:cNvPr id="30" name="Shape 427"/>
          <p:cNvSpPr>
            <a:spLocks noGrp="1"/>
          </p:cNvSpPr>
          <p:nvPr>
            <p:ph type="body" sz="quarter" idx="43" hasCustomPrompt="1"/>
          </p:nvPr>
        </p:nvSpPr>
        <p:spPr>
          <a:xfrm>
            <a:off x="6095198" y="5731472"/>
            <a:ext cx="2160120" cy="371248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marR="0" indent="0" algn="ctr" defTabSz="906785" rtl="0" eaLnBrk="1" fontAlgn="auto" latinLnBrk="0" hangingPunct="1">
              <a:lnSpc>
                <a:spcPct val="100000"/>
              </a:lnSpc>
              <a:spcBef>
                <a:spcPts val="496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 sz="1200" b="1" spc="0">
                <a:solidFill>
                  <a:srgbClr val="1C1D21">
                    <a:alpha val="80000"/>
                  </a:srgbClr>
                </a:solidFill>
              </a:defRPr>
            </a:lvl1pPr>
          </a:lstStyle>
          <a:p>
            <a:pPr lvl="0"/>
            <a:r>
              <a:rPr lang="en-US" dirty="0"/>
              <a:t>SUBTITLE HERE</a:t>
            </a:r>
          </a:p>
        </p:txBody>
      </p:sp>
      <p:sp>
        <p:nvSpPr>
          <p:cNvPr id="32" name="Shape 427"/>
          <p:cNvSpPr>
            <a:spLocks noGrp="1"/>
          </p:cNvSpPr>
          <p:nvPr>
            <p:ph type="body" sz="quarter" idx="44" hasCustomPrompt="1"/>
          </p:nvPr>
        </p:nvSpPr>
        <p:spPr>
          <a:xfrm>
            <a:off x="8255318" y="5731472"/>
            <a:ext cx="2160120" cy="37124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defRPr sz="1200" b="1" spc="0">
                <a:solidFill>
                  <a:srgbClr val="1C1D21">
                    <a:alpha val="80000"/>
                  </a:srgbClr>
                </a:solidFill>
              </a:defRPr>
            </a:lvl1pPr>
          </a:lstStyle>
          <a:p>
            <a:pPr lvl="0"/>
            <a:r>
              <a:rPr lang="en-US" dirty="0"/>
              <a:t>SUBTITLE HERE</a:t>
            </a:r>
          </a:p>
        </p:txBody>
      </p:sp>
      <p:sp>
        <p:nvSpPr>
          <p:cNvPr id="50" name="Freeform 971"/>
          <p:cNvSpPr>
            <a:spLocks noEditPoints="1"/>
          </p:cNvSpPr>
          <p:nvPr/>
        </p:nvSpPr>
        <p:spPr bwMode="auto">
          <a:xfrm>
            <a:off x="2675158" y="5378732"/>
            <a:ext cx="358114" cy="207812"/>
          </a:xfrm>
          <a:custGeom>
            <a:avLst/>
            <a:gdLst>
              <a:gd name="T0" fmla="*/ 440 w 444"/>
              <a:gd name="T1" fmla="*/ 119 h 259"/>
              <a:gd name="T2" fmla="*/ 222 w 444"/>
              <a:gd name="T3" fmla="*/ 0 h 259"/>
              <a:gd name="T4" fmla="*/ 4 w 444"/>
              <a:gd name="T5" fmla="*/ 119 h 259"/>
              <a:gd name="T6" fmla="*/ 4 w 444"/>
              <a:gd name="T7" fmla="*/ 140 h 259"/>
              <a:gd name="T8" fmla="*/ 222 w 444"/>
              <a:gd name="T9" fmla="*/ 259 h 259"/>
              <a:gd name="T10" fmla="*/ 440 w 444"/>
              <a:gd name="T11" fmla="*/ 140 h 259"/>
              <a:gd name="T12" fmla="*/ 440 w 444"/>
              <a:gd name="T13" fmla="*/ 119 h 259"/>
              <a:gd name="T14" fmla="*/ 222 w 444"/>
              <a:gd name="T15" fmla="*/ 221 h 259"/>
              <a:gd name="T16" fmla="*/ 44 w 444"/>
              <a:gd name="T17" fmla="*/ 129 h 259"/>
              <a:gd name="T18" fmla="*/ 222 w 444"/>
              <a:gd name="T19" fmla="*/ 38 h 259"/>
              <a:gd name="T20" fmla="*/ 400 w 444"/>
              <a:gd name="T21" fmla="*/ 129 h 259"/>
              <a:gd name="T22" fmla="*/ 222 w 444"/>
              <a:gd name="T23" fmla="*/ 221 h 259"/>
              <a:gd name="T24" fmla="*/ 233 w 444"/>
              <a:gd name="T25" fmla="*/ 50 h 259"/>
              <a:gd name="T26" fmla="*/ 174 w 444"/>
              <a:gd name="T27" fmla="*/ 65 h 259"/>
              <a:gd name="T28" fmla="*/ 174 w 444"/>
              <a:gd name="T29" fmla="*/ 65 h 259"/>
              <a:gd name="T30" fmla="*/ 158 w 444"/>
              <a:gd name="T31" fmla="*/ 177 h 259"/>
              <a:gd name="T32" fmla="*/ 211 w 444"/>
              <a:gd name="T33" fmla="*/ 208 h 259"/>
              <a:gd name="T34" fmla="*/ 222 w 444"/>
              <a:gd name="T35" fmla="*/ 209 h 259"/>
              <a:gd name="T36" fmla="*/ 270 w 444"/>
              <a:gd name="T37" fmla="*/ 193 h 259"/>
              <a:gd name="T38" fmla="*/ 286 w 444"/>
              <a:gd name="T39" fmla="*/ 81 h 259"/>
              <a:gd name="T40" fmla="*/ 233 w 444"/>
              <a:gd name="T41" fmla="*/ 50 h 259"/>
              <a:gd name="T42" fmla="*/ 252 w 444"/>
              <a:gd name="T43" fmla="*/ 170 h 259"/>
              <a:gd name="T44" fmla="*/ 215 w 444"/>
              <a:gd name="T45" fmla="*/ 180 h 259"/>
              <a:gd name="T46" fmla="*/ 182 w 444"/>
              <a:gd name="T47" fmla="*/ 160 h 259"/>
              <a:gd name="T48" fmla="*/ 192 w 444"/>
              <a:gd name="T49" fmla="*/ 89 h 259"/>
              <a:gd name="T50" fmla="*/ 229 w 444"/>
              <a:gd name="T51" fmla="*/ 79 h 259"/>
              <a:gd name="T52" fmla="*/ 263 w 444"/>
              <a:gd name="T53" fmla="*/ 99 h 259"/>
              <a:gd name="T54" fmla="*/ 252 w 444"/>
              <a:gd name="T55" fmla="*/ 170 h 259"/>
              <a:gd name="T56" fmla="*/ 251 w 444"/>
              <a:gd name="T57" fmla="*/ 101 h 259"/>
              <a:gd name="T58" fmla="*/ 256 w 444"/>
              <a:gd name="T59" fmla="*/ 114 h 259"/>
              <a:gd name="T60" fmla="*/ 251 w 444"/>
              <a:gd name="T61" fmla="*/ 128 h 259"/>
              <a:gd name="T62" fmla="*/ 237 w 444"/>
              <a:gd name="T63" fmla="*/ 134 h 259"/>
              <a:gd name="T64" fmla="*/ 223 w 444"/>
              <a:gd name="T65" fmla="*/ 128 h 259"/>
              <a:gd name="T66" fmla="*/ 218 w 444"/>
              <a:gd name="T67" fmla="*/ 114 h 259"/>
              <a:gd name="T68" fmla="*/ 223 w 444"/>
              <a:gd name="T69" fmla="*/ 101 h 259"/>
              <a:gd name="T70" fmla="*/ 237 w 444"/>
              <a:gd name="T71" fmla="*/ 95 h 259"/>
              <a:gd name="T72" fmla="*/ 251 w 444"/>
              <a:gd name="T73" fmla="*/ 101 h 2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444" h="259">
                <a:moveTo>
                  <a:pt x="440" y="119"/>
                </a:moveTo>
                <a:cubicBezTo>
                  <a:pt x="437" y="114"/>
                  <a:pt x="358" y="0"/>
                  <a:pt x="222" y="0"/>
                </a:cubicBezTo>
                <a:cubicBezTo>
                  <a:pt x="86" y="0"/>
                  <a:pt x="7" y="114"/>
                  <a:pt x="4" y="119"/>
                </a:cubicBezTo>
                <a:cubicBezTo>
                  <a:pt x="0" y="125"/>
                  <a:pt x="0" y="134"/>
                  <a:pt x="4" y="140"/>
                </a:cubicBezTo>
                <a:cubicBezTo>
                  <a:pt x="7" y="145"/>
                  <a:pt x="86" y="259"/>
                  <a:pt x="222" y="259"/>
                </a:cubicBezTo>
                <a:cubicBezTo>
                  <a:pt x="358" y="259"/>
                  <a:pt x="437" y="145"/>
                  <a:pt x="440" y="140"/>
                </a:cubicBezTo>
                <a:cubicBezTo>
                  <a:pt x="444" y="134"/>
                  <a:pt x="444" y="125"/>
                  <a:pt x="440" y="119"/>
                </a:cubicBezTo>
                <a:close/>
                <a:moveTo>
                  <a:pt x="222" y="221"/>
                </a:moveTo>
                <a:cubicBezTo>
                  <a:pt x="129" y="221"/>
                  <a:pt x="66" y="155"/>
                  <a:pt x="44" y="129"/>
                </a:cubicBezTo>
                <a:cubicBezTo>
                  <a:pt x="66" y="103"/>
                  <a:pt x="129" y="38"/>
                  <a:pt x="222" y="38"/>
                </a:cubicBezTo>
                <a:cubicBezTo>
                  <a:pt x="315" y="38"/>
                  <a:pt x="378" y="103"/>
                  <a:pt x="400" y="129"/>
                </a:cubicBezTo>
                <a:cubicBezTo>
                  <a:pt x="378" y="155"/>
                  <a:pt x="315" y="221"/>
                  <a:pt x="222" y="221"/>
                </a:cubicBezTo>
                <a:close/>
                <a:moveTo>
                  <a:pt x="233" y="50"/>
                </a:moveTo>
                <a:cubicBezTo>
                  <a:pt x="212" y="47"/>
                  <a:pt x="191" y="53"/>
                  <a:pt x="174" y="65"/>
                </a:cubicBezTo>
                <a:cubicBezTo>
                  <a:pt x="174" y="65"/>
                  <a:pt x="174" y="65"/>
                  <a:pt x="174" y="65"/>
                </a:cubicBezTo>
                <a:cubicBezTo>
                  <a:pt x="139" y="92"/>
                  <a:pt x="132" y="142"/>
                  <a:pt x="158" y="177"/>
                </a:cubicBezTo>
                <a:cubicBezTo>
                  <a:pt x="171" y="194"/>
                  <a:pt x="190" y="205"/>
                  <a:pt x="211" y="208"/>
                </a:cubicBezTo>
                <a:cubicBezTo>
                  <a:pt x="215" y="209"/>
                  <a:pt x="218" y="209"/>
                  <a:pt x="222" y="209"/>
                </a:cubicBezTo>
                <a:cubicBezTo>
                  <a:pt x="239" y="209"/>
                  <a:pt x="256" y="204"/>
                  <a:pt x="270" y="193"/>
                </a:cubicBezTo>
                <a:cubicBezTo>
                  <a:pt x="305" y="167"/>
                  <a:pt x="312" y="116"/>
                  <a:pt x="286" y="81"/>
                </a:cubicBezTo>
                <a:cubicBezTo>
                  <a:pt x="273" y="64"/>
                  <a:pt x="254" y="53"/>
                  <a:pt x="233" y="50"/>
                </a:cubicBezTo>
                <a:close/>
                <a:moveTo>
                  <a:pt x="252" y="170"/>
                </a:moveTo>
                <a:cubicBezTo>
                  <a:pt x="242" y="178"/>
                  <a:pt x="228" y="182"/>
                  <a:pt x="215" y="180"/>
                </a:cubicBezTo>
                <a:cubicBezTo>
                  <a:pt x="202" y="178"/>
                  <a:pt x="190" y="171"/>
                  <a:pt x="182" y="160"/>
                </a:cubicBezTo>
                <a:cubicBezTo>
                  <a:pt x="165" y="137"/>
                  <a:pt x="169" y="105"/>
                  <a:pt x="192" y="89"/>
                </a:cubicBezTo>
                <a:cubicBezTo>
                  <a:pt x="202" y="80"/>
                  <a:pt x="216" y="77"/>
                  <a:pt x="229" y="79"/>
                </a:cubicBezTo>
                <a:cubicBezTo>
                  <a:pt x="242" y="81"/>
                  <a:pt x="254" y="88"/>
                  <a:pt x="263" y="99"/>
                </a:cubicBezTo>
                <a:cubicBezTo>
                  <a:pt x="279" y="121"/>
                  <a:pt x="275" y="153"/>
                  <a:pt x="252" y="170"/>
                </a:cubicBezTo>
                <a:close/>
                <a:moveTo>
                  <a:pt x="251" y="101"/>
                </a:moveTo>
                <a:cubicBezTo>
                  <a:pt x="254" y="104"/>
                  <a:pt x="256" y="109"/>
                  <a:pt x="256" y="114"/>
                </a:cubicBezTo>
                <a:cubicBezTo>
                  <a:pt x="256" y="119"/>
                  <a:pt x="254" y="124"/>
                  <a:pt x="251" y="128"/>
                </a:cubicBezTo>
                <a:cubicBezTo>
                  <a:pt x="247" y="131"/>
                  <a:pt x="242" y="134"/>
                  <a:pt x="237" y="134"/>
                </a:cubicBezTo>
                <a:cubicBezTo>
                  <a:pt x="232" y="134"/>
                  <a:pt x="227" y="131"/>
                  <a:pt x="223" y="128"/>
                </a:cubicBezTo>
                <a:cubicBezTo>
                  <a:pt x="220" y="124"/>
                  <a:pt x="218" y="119"/>
                  <a:pt x="218" y="114"/>
                </a:cubicBezTo>
                <a:cubicBezTo>
                  <a:pt x="218" y="109"/>
                  <a:pt x="220" y="104"/>
                  <a:pt x="223" y="101"/>
                </a:cubicBezTo>
                <a:cubicBezTo>
                  <a:pt x="227" y="97"/>
                  <a:pt x="232" y="95"/>
                  <a:pt x="237" y="95"/>
                </a:cubicBezTo>
                <a:cubicBezTo>
                  <a:pt x="242" y="95"/>
                  <a:pt x="247" y="97"/>
                  <a:pt x="251" y="101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wrap="square" lIns="45835" tIns="22918" rIns="45835" bIns="22918" numCol="1" anchor="t" anchorCtr="0" compatLnSpc="1">
            <a:prstTxWarp prst="textNoShape">
              <a:avLst/>
            </a:prstTxWarp>
          </a:bodyPr>
          <a:lstStyle/>
          <a:p>
            <a:endParaRPr lang="en-US" sz="902"/>
          </a:p>
        </p:txBody>
      </p:sp>
      <p:sp>
        <p:nvSpPr>
          <p:cNvPr id="51" name="Freeform 982"/>
          <p:cNvSpPr>
            <a:spLocks noEditPoints="1"/>
          </p:cNvSpPr>
          <p:nvPr/>
        </p:nvSpPr>
        <p:spPr bwMode="auto">
          <a:xfrm>
            <a:off x="6996737" y="5391985"/>
            <a:ext cx="357045" cy="249161"/>
          </a:xfrm>
          <a:custGeom>
            <a:avLst/>
            <a:gdLst>
              <a:gd name="T0" fmla="*/ 439 w 444"/>
              <a:gd name="T1" fmla="*/ 118 h 312"/>
              <a:gd name="T2" fmla="*/ 424 w 444"/>
              <a:gd name="T3" fmla="*/ 110 h 312"/>
              <a:gd name="T4" fmla="*/ 400 w 444"/>
              <a:gd name="T5" fmla="*/ 110 h 312"/>
              <a:gd name="T6" fmla="*/ 400 w 444"/>
              <a:gd name="T7" fmla="*/ 58 h 312"/>
              <a:gd name="T8" fmla="*/ 384 w 444"/>
              <a:gd name="T9" fmla="*/ 43 h 312"/>
              <a:gd name="T10" fmla="*/ 216 w 444"/>
              <a:gd name="T11" fmla="*/ 43 h 312"/>
              <a:gd name="T12" fmla="*/ 194 w 444"/>
              <a:gd name="T13" fmla="*/ 7 h 312"/>
              <a:gd name="T14" fmla="*/ 180 w 444"/>
              <a:gd name="T15" fmla="*/ 0 h 312"/>
              <a:gd name="T16" fmla="*/ 56 w 444"/>
              <a:gd name="T17" fmla="*/ 0 h 312"/>
              <a:gd name="T18" fmla="*/ 39 w 444"/>
              <a:gd name="T19" fmla="*/ 14 h 312"/>
              <a:gd name="T20" fmla="*/ 39 w 444"/>
              <a:gd name="T21" fmla="*/ 110 h 312"/>
              <a:gd name="T22" fmla="*/ 20 w 444"/>
              <a:gd name="T23" fmla="*/ 110 h 312"/>
              <a:gd name="T24" fmla="*/ 5 w 444"/>
              <a:gd name="T25" fmla="*/ 118 h 312"/>
              <a:gd name="T26" fmla="*/ 1 w 444"/>
              <a:gd name="T27" fmla="*/ 134 h 312"/>
              <a:gd name="T28" fmla="*/ 37 w 444"/>
              <a:gd name="T29" fmla="*/ 297 h 312"/>
              <a:gd name="T30" fmla="*/ 56 w 444"/>
              <a:gd name="T31" fmla="*/ 312 h 312"/>
              <a:gd name="T32" fmla="*/ 384 w 444"/>
              <a:gd name="T33" fmla="*/ 312 h 312"/>
              <a:gd name="T34" fmla="*/ 403 w 444"/>
              <a:gd name="T35" fmla="*/ 297 h 312"/>
              <a:gd name="T36" fmla="*/ 443 w 444"/>
              <a:gd name="T37" fmla="*/ 134 h 312"/>
              <a:gd name="T38" fmla="*/ 439 w 444"/>
              <a:gd name="T39" fmla="*/ 118 h 312"/>
              <a:gd name="T40" fmla="*/ 73 w 444"/>
              <a:gd name="T41" fmla="*/ 33 h 312"/>
              <a:gd name="T42" fmla="*/ 170 w 444"/>
              <a:gd name="T43" fmla="*/ 33 h 312"/>
              <a:gd name="T44" fmla="*/ 192 w 444"/>
              <a:gd name="T45" fmla="*/ 69 h 312"/>
              <a:gd name="T46" fmla="*/ 206 w 444"/>
              <a:gd name="T47" fmla="*/ 76 h 312"/>
              <a:gd name="T48" fmla="*/ 366 w 444"/>
              <a:gd name="T49" fmla="*/ 76 h 312"/>
              <a:gd name="T50" fmla="*/ 366 w 444"/>
              <a:gd name="T51" fmla="*/ 110 h 312"/>
              <a:gd name="T52" fmla="*/ 73 w 444"/>
              <a:gd name="T53" fmla="*/ 110 h 312"/>
              <a:gd name="T54" fmla="*/ 73 w 444"/>
              <a:gd name="T55" fmla="*/ 33 h 312"/>
              <a:gd name="T56" fmla="*/ 369 w 444"/>
              <a:gd name="T57" fmla="*/ 274 h 312"/>
              <a:gd name="T58" fmla="*/ 71 w 444"/>
              <a:gd name="T59" fmla="*/ 274 h 312"/>
              <a:gd name="T60" fmla="*/ 44 w 444"/>
              <a:gd name="T61" fmla="*/ 149 h 312"/>
              <a:gd name="T62" fmla="*/ 399 w 444"/>
              <a:gd name="T63" fmla="*/ 149 h 312"/>
              <a:gd name="T64" fmla="*/ 369 w 444"/>
              <a:gd name="T65" fmla="*/ 274 h 3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444" h="312">
                <a:moveTo>
                  <a:pt x="439" y="118"/>
                </a:moveTo>
                <a:cubicBezTo>
                  <a:pt x="435" y="113"/>
                  <a:pt x="430" y="110"/>
                  <a:pt x="424" y="110"/>
                </a:cubicBezTo>
                <a:cubicBezTo>
                  <a:pt x="400" y="110"/>
                  <a:pt x="400" y="110"/>
                  <a:pt x="400" y="110"/>
                </a:cubicBezTo>
                <a:cubicBezTo>
                  <a:pt x="400" y="58"/>
                  <a:pt x="400" y="58"/>
                  <a:pt x="400" y="58"/>
                </a:cubicBezTo>
                <a:cubicBezTo>
                  <a:pt x="400" y="49"/>
                  <a:pt x="393" y="43"/>
                  <a:pt x="384" y="43"/>
                </a:cubicBezTo>
                <a:cubicBezTo>
                  <a:pt x="216" y="43"/>
                  <a:pt x="216" y="43"/>
                  <a:pt x="216" y="43"/>
                </a:cubicBezTo>
                <a:cubicBezTo>
                  <a:pt x="194" y="7"/>
                  <a:pt x="194" y="7"/>
                  <a:pt x="194" y="7"/>
                </a:cubicBezTo>
                <a:cubicBezTo>
                  <a:pt x="191" y="2"/>
                  <a:pt x="186" y="0"/>
                  <a:pt x="180" y="0"/>
                </a:cubicBezTo>
                <a:cubicBezTo>
                  <a:pt x="56" y="0"/>
                  <a:pt x="56" y="0"/>
                  <a:pt x="56" y="0"/>
                </a:cubicBezTo>
                <a:cubicBezTo>
                  <a:pt x="47" y="0"/>
                  <a:pt x="39" y="5"/>
                  <a:pt x="39" y="14"/>
                </a:cubicBezTo>
                <a:cubicBezTo>
                  <a:pt x="39" y="110"/>
                  <a:pt x="39" y="110"/>
                  <a:pt x="39" y="110"/>
                </a:cubicBezTo>
                <a:cubicBezTo>
                  <a:pt x="20" y="110"/>
                  <a:pt x="20" y="110"/>
                  <a:pt x="20" y="110"/>
                </a:cubicBezTo>
                <a:cubicBezTo>
                  <a:pt x="14" y="110"/>
                  <a:pt x="9" y="113"/>
                  <a:pt x="5" y="118"/>
                </a:cubicBezTo>
                <a:cubicBezTo>
                  <a:pt x="2" y="122"/>
                  <a:pt x="0" y="128"/>
                  <a:pt x="1" y="134"/>
                </a:cubicBezTo>
                <a:cubicBezTo>
                  <a:pt x="37" y="297"/>
                  <a:pt x="37" y="297"/>
                  <a:pt x="37" y="297"/>
                </a:cubicBezTo>
                <a:cubicBezTo>
                  <a:pt x="39" y="306"/>
                  <a:pt x="47" y="312"/>
                  <a:pt x="56" y="312"/>
                </a:cubicBezTo>
                <a:cubicBezTo>
                  <a:pt x="384" y="312"/>
                  <a:pt x="384" y="312"/>
                  <a:pt x="384" y="312"/>
                </a:cubicBezTo>
                <a:cubicBezTo>
                  <a:pt x="393" y="312"/>
                  <a:pt x="400" y="306"/>
                  <a:pt x="403" y="297"/>
                </a:cubicBezTo>
                <a:cubicBezTo>
                  <a:pt x="443" y="134"/>
                  <a:pt x="443" y="134"/>
                  <a:pt x="443" y="134"/>
                </a:cubicBezTo>
                <a:cubicBezTo>
                  <a:pt x="444" y="129"/>
                  <a:pt x="443" y="122"/>
                  <a:pt x="439" y="118"/>
                </a:cubicBezTo>
                <a:close/>
                <a:moveTo>
                  <a:pt x="73" y="33"/>
                </a:moveTo>
                <a:cubicBezTo>
                  <a:pt x="170" y="33"/>
                  <a:pt x="170" y="33"/>
                  <a:pt x="170" y="33"/>
                </a:cubicBezTo>
                <a:cubicBezTo>
                  <a:pt x="192" y="69"/>
                  <a:pt x="192" y="69"/>
                  <a:pt x="192" y="69"/>
                </a:cubicBezTo>
                <a:cubicBezTo>
                  <a:pt x="195" y="74"/>
                  <a:pt x="201" y="76"/>
                  <a:pt x="206" y="76"/>
                </a:cubicBezTo>
                <a:cubicBezTo>
                  <a:pt x="366" y="76"/>
                  <a:pt x="366" y="76"/>
                  <a:pt x="366" y="76"/>
                </a:cubicBezTo>
                <a:cubicBezTo>
                  <a:pt x="366" y="110"/>
                  <a:pt x="366" y="110"/>
                  <a:pt x="366" y="110"/>
                </a:cubicBezTo>
                <a:cubicBezTo>
                  <a:pt x="73" y="110"/>
                  <a:pt x="73" y="110"/>
                  <a:pt x="73" y="110"/>
                </a:cubicBezTo>
                <a:lnTo>
                  <a:pt x="73" y="33"/>
                </a:lnTo>
                <a:close/>
                <a:moveTo>
                  <a:pt x="369" y="274"/>
                </a:moveTo>
                <a:cubicBezTo>
                  <a:pt x="71" y="274"/>
                  <a:pt x="71" y="274"/>
                  <a:pt x="71" y="274"/>
                </a:cubicBezTo>
                <a:cubicBezTo>
                  <a:pt x="44" y="149"/>
                  <a:pt x="44" y="149"/>
                  <a:pt x="44" y="149"/>
                </a:cubicBezTo>
                <a:cubicBezTo>
                  <a:pt x="399" y="149"/>
                  <a:pt x="399" y="149"/>
                  <a:pt x="399" y="149"/>
                </a:cubicBezTo>
                <a:lnTo>
                  <a:pt x="369" y="274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wrap="square" lIns="45835" tIns="22918" rIns="45835" bIns="22918" numCol="1" anchor="t" anchorCtr="0" compatLnSpc="1">
            <a:prstTxWarp prst="textNoShape">
              <a:avLst/>
            </a:prstTxWarp>
          </a:bodyPr>
          <a:lstStyle/>
          <a:p>
            <a:endParaRPr lang="en-US" sz="902"/>
          </a:p>
        </p:txBody>
      </p:sp>
      <p:sp>
        <p:nvSpPr>
          <p:cNvPr id="52" name="Freeform 1041"/>
          <p:cNvSpPr>
            <a:spLocks noEditPoints="1"/>
          </p:cNvSpPr>
          <p:nvPr/>
        </p:nvSpPr>
        <p:spPr bwMode="auto">
          <a:xfrm>
            <a:off x="4844642" y="5302393"/>
            <a:ext cx="363458" cy="360490"/>
          </a:xfrm>
          <a:custGeom>
            <a:avLst/>
            <a:gdLst>
              <a:gd name="T0" fmla="*/ 443 w 450"/>
              <a:gd name="T1" fmla="*/ 27 h 451"/>
              <a:gd name="T2" fmla="*/ 425 w 450"/>
              <a:gd name="T3" fmla="*/ 10 h 451"/>
              <a:gd name="T4" fmla="*/ 162 w 450"/>
              <a:gd name="T5" fmla="*/ 133 h 451"/>
              <a:gd name="T6" fmla="*/ 71 w 450"/>
              <a:gd name="T7" fmla="*/ 144 h 451"/>
              <a:gd name="T8" fmla="*/ 4 w 450"/>
              <a:gd name="T9" fmla="*/ 219 h 451"/>
              <a:gd name="T10" fmla="*/ 8 w 450"/>
              <a:gd name="T11" fmla="*/ 241 h 451"/>
              <a:gd name="T12" fmla="*/ 30 w 450"/>
              <a:gd name="T13" fmla="*/ 244 h 451"/>
              <a:gd name="T14" fmla="*/ 116 w 450"/>
              <a:gd name="T15" fmla="*/ 252 h 451"/>
              <a:gd name="T16" fmla="*/ 201 w 450"/>
              <a:gd name="T17" fmla="*/ 336 h 451"/>
              <a:gd name="T18" fmla="*/ 202 w 450"/>
              <a:gd name="T19" fmla="*/ 337 h 451"/>
              <a:gd name="T20" fmla="*/ 209 w 450"/>
              <a:gd name="T21" fmla="*/ 423 h 451"/>
              <a:gd name="T22" fmla="*/ 212 w 450"/>
              <a:gd name="T23" fmla="*/ 445 h 451"/>
              <a:gd name="T24" fmla="*/ 226 w 450"/>
              <a:gd name="T25" fmla="*/ 451 h 451"/>
              <a:gd name="T26" fmla="*/ 234 w 450"/>
              <a:gd name="T27" fmla="*/ 449 h 451"/>
              <a:gd name="T28" fmla="*/ 310 w 450"/>
              <a:gd name="T29" fmla="*/ 382 h 451"/>
              <a:gd name="T30" fmla="*/ 320 w 450"/>
              <a:gd name="T31" fmla="*/ 290 h 451"/>
              <a:gd name="T32" fmla="*/ 377 w 450"/>
              <a:gd name="T33" fmla="*/ 238 h 451"/>
              <a:gd name="T34" fmla="*/ 443 w 450"/>
              <a:gd name="T35" fmla="*/ 27 h 451"/>
              <a:gd name="T36" fmla="*/ 66 w 450"/>
              <a:gd name="T37" fmla="*/ 195 h 451"/>
              <a:gd name="T38" fmla="*/ 140 w 450"/>
              <a:gd name="T39" fmla="*/ 167 h 451"/>
              <a:gd name="T40" fmla="*/ 121 w 450"/>
              <a:gd name="T41" fmla="*/ 208 h 451"/>
              <a:gd name="T42" fmla="*/ 66 w 450"/>
              <a:gd name="T43" fmla="*/ 195 h 451"/>
              <a:gd name="T44" fmla="*/ 258 w 450"/>
              <a:gd name="T45" fmla="*/ 387 h 451"/>
              <a:gd name="T46" fmla="*/ 245 w 450"/>
              <a:gd name="T47" fmla="*/ 332 h 451"/>
              <a:gd name="T48" fmla="*/ 286 w 450"/>
              <a:gd name="T49" fmla="*/ 312 h 451"/>
              <a:gd name="T50" fmla="*/ 258 w 450"/>
              <a:gd name="T51" fmla="*/ 387 h 451"/>
              <a:gd name="T52" fmla="*/ 220 w 450"/>
              <a:gd name="T53" fmla="*/ 301 h 451"/>
              <a:gd name="T54" fmla="*/ 152 w 450"/>
              <a:gd name="T55" fmla="*/ 233 h 451"/>
              <a:gd name="T56" fmla="*/ 406 w 450"/>
              <a:gd name="T57" fmla="*/ 47 h 451"/>
              <a:gd name="T58" fmla="*/ 220 w 450"/>
              <a:gd name="T59" fmla="*/ 301 h 451"/>
              <a:gd name="T60" fmla="*/ 344 w 450"/>
              <a:gd name="T61" fmla="*/ 109 h 451"/>
              <a:gd name="T62" fmla="*/ 353 w 450"/>
              <a:gd name="T63" fmla="*/ 131 h 451"/>
              <a:gd name="T64" fmla="*/ 344 w 450"/>
              <a:gd name="T65" fmla="*/ 153 h 451"/>
              <a:gd name="T66" fmla="*/ 322 w 450"/>
              <a:gd name="T67" fmla="*/ 162 h 451"/>
              <a:gd name="T68" fmla="*/ 300 w 450"/>
              <a:gd name="T69" fmla="*/ 153 h 451"/>
              <a:gd name="T70" fmla="*/ 291 w 450"/>
              <a:gd name="T71" fmla="*/ 131 h 451"/>
              <a:gd name="T72" fmla="*/ 300 w 450"/>
              <a:gd name="T73" fmla="*/ 109 h 451"/>
              <a:gd name="T74" fmla="*/ 322 w 450"/>
              <a:gd name="T75" fmla="*/ 100 h 451"/>
              <a:gd name="T76" fmla="*/ 344 w 450"/>
              <a:gd name="T77" fmla="*/ 109 h 451"/>
              <a:gd name="T78" fmla="*/ 73 w 450"/>
              <a:gd name="T79" fmla="*/ 309 h 451"/>
              <a:gd name="T80" fmla="*/ 50 w 450"/>
              <a:gd name="T81" fmla="*/ 384 h 451"/>
              <a:gd name="T82" fmla="*/ 70 w 450"/>
              <a:gd name="T83" fmla="*/ 403 h 451"/>
              <a:gd name="T84" fmla="*/ 70 w 450"/>
              <a:gd name="T85" fmla="*/ 403 h 451"/>
              <a:gd name="T86" fmla="*/ 144 w 450"/>
              <a:gd name="T87" fmla="*/ 380 h 451"/>
              <a:gd name="T88" fmla="*/ 161 w 450"/>
              <a:gd name="T89" fmla="*/ 343 h 451"/>
              <a:gd name="T90" fmla="*/ 145 w 450"/>
              <a:gd name="T91" fmla="*/ 308 h 451"/>
              <a:gd name="T92" fmla="*/ 73 w 450"/>
              <a:gd name="T93" fmla="*/ 309 h 451"/>
              <a:gd name="T94" fmla="*/ 117 w 450"/>
              <a:gd name="T95" fmla="*/ 352 h 451"/>
              <a:gd name="T96" fmla="*/ 91 w 450"/>
              <a:gd name="T97" fmla="*/ 362 h 451"/>
              <a:gd name="T98" fmla="*/ 101 w 450"/>
              <a:gd name="T99" fmla="*/ 336 h 451"/>
              <a:gd name="T100" fmla="*/ 110 w 450"/>
              <a:gd name="T101" fmla="*/ 331 h 451"/>
              <a:gd name="T102" fmla="*/ 118 w 450"/>
              <a:gd name="T103" fmla="*/ 335 h 451"/>
              <a:gd name="T104" fmla="*/ 122 w 450"/>
              <a:gd name="T105" fmla="*/ 343 h 451"/>
              <a:gd name="T106" fmla="*/ 117 w 450"/>
              <a:gd name="T107" fmla="*/ 352 h 4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450" h="451">
                <a:moveTo>
                  <a:pt x="443" y="27"/>
                </a:moveTo>
                <a:cubicBezTo>
                  <a:pt x="442" y="18"/>
                  <a:pt x="435" y="11"/>
                  <a:pt x="425" y="10"/>
                </a:cubicBezTo>
                <a:cubicBezTo>
                  <a:pt x="304" y="0"/>
                  <a:pt x="216" y="59"/>
                  <a:pt x="162" y="133"/>
                </a:cubicBezTo>
                <a:cubicBezTo>
                  <a:pt x="133" y="124"/>
                  <a:pt x="100" y="127"/>
                  <a:pt x="71" y="144"/>
                </a:cubicBezTo>
                <a:cubicBezTo>
                  <a:pt x="43" y="159"/>
                  <a:pt x="19" y="186"/>
                  <a:pt x="4" y="219"/>
                </a:cubicBezTo>
                <a:cubicBezTo>
                  <a:pt x="0" y="226"/>
                  <a:pt x="2" y="235"/>
                  <a:pt x="8" y="241"/>
                </a:cubicBezTo>
                <a:cubicBezTo>
                  <a:pt x="14" y="247"/>
                  <a:pt x="23" y="248"/>
                  <a:pt x="30" y="244"/>
                </a:cubicBezTo>
                <a:cubicBezTo>
                  <a:pt x="61" y="228"/>
                  <a:pt x="96" y="231"/>
                  <a:pt x="116" y="252"/>
                </a:cubicBezTo>
                <a:cubicBezTo>
                  <a:pt x="201" y="336"/>
                  <a:pt x="201" y="336"/>
                  <a:pt x="201" y="336"/>
                </a:cubicBezTo>
                <a:cubicBezTo>
                  <a:pt x="201" y="336"/>
                  <a:pt x="201" y="337"/>
                  <a:pt x="202" y="337"/>
                </a:cubicBezTo>
                <a:cubicBezTo>
                  <a:pt x="222" y="358"/>
                  <a:pt x="225" y="392"/>
                  <a:pt x="209" y="423"/>
                </a:cubicBezTo>
                <a:cubicBezTo>
                  <a:pt x="205" y="430"/>
                  <a:pt x="207" y="439"/>
                  <a:pt x="212" y="445"/>
                </a:cubicBezTo>
                <a:cubicBezTo>
                  <a:pt x="216" y="449"/>
                  <a:pt x="221" y="451"/>
                  <a:pt x="226" y="451"/>
                </a:cubicBezTo>
                <a:cubicBezTo>
                  <a:pt x="229" y="451"/>
                  <a:pt x="232" y="450"/>
                  <a:pt x="234" y="449"/>
                </a:cubicBezTo>
                <a:cubicBezTo>
                  <a:pt x="267" y="434"/>
                  <a:pt x="294" y="410"/>
                  <a:pt x="310" y="382"/>
                </a:cubicBezTo>
                <a:cubicBezTo>
                  <a:pt x="326" y="352"/>
                  <a:pt x="330" y="320"/>
                  <a:pt x="320" y="290"/>
                </a:cubicBezTo>
                <a:cubicBezTo>
                  <a:pt x="341" y="275"/>
                  <a:pt x="361" y="257"/>
                  <a:pt x="377" y="238"/>
                </a:cubicBezTo>
                <a:cubicBezTo>
                  <a:pt x="428" y="179"/>
                  <a:pt x="450" y="108"/>
                  <a:pt x="443" y="27"/>
                </a:cubicBezTo>
                <a:close/>
                <a:moveTo>
                  <a:pt x="66" y="195"/>
                </a:moveTo>
                <a:cubicBezTo>
                  <a:pt x="87" y="175"/>
                  <a:pt x="113" y="163"/>
                  <a:pt x="140" y="167"/>
                </a:cubicBezTo>
                <a:cubicBezTo>
                  <a:pt x="133" y="181"/>
                  <a:pt x="126" y="194"/>
                  <a:pt x="121" y="208"/>
                </a:cubicBezTo>
                <a:cubicBezTo>
                  <a:pt x="104" y="199"/>
                  <a:pt x="86" y="195"/>
                  <a:pt x="66" y="195"/>
                </a:cubicBezTo>
                <a:close/>
                <a:moveTo>
                  <a:pt x="258" y="387"/>
                </a:moveTo>
                <a:cubicBezTo>
                  <a:pt x="259" y="367"/>
                  <a:pt x="254" y="348"/>
                  <a:pt x="245" y="332"/>
                </a:cubicBezTo>
                <a:cubicBezTo>
                  <a:pt x="259" y="326"/>
                  <a:pt x="273" y="319"/>
                  <a:pt x="286" y="312"/>
                </a:cubicBezTo>
                <a:cubicBezTo>
                  <a:pt x="291" y="339"/>
                  <a:pt x="279" y="366"/>
                  <a:pt x="258" y="387"/>
                </a:cubicBezTo>
                <a:close/>
                <a:moveTo>
                  <a:pt x="220" y="301"/>
                </a:moveTo>
                <a:cubicBezTo>
                  <a:pt x="152" y="233"/>
                  <a:pt x="152" y="233"/>
                  <a:pt x="152" y="233"/>
                </a:cubicBezTo>
                <a:cubicBezTo>
                  <a:pt x="186" y="142"/>
                  <a:pt x="270" y="45"/>
                  <a:pt x="406" y="47"/>
                </a:cubicBezTo>
                <a:cubicBezTo>
                  <a:pt x="410" y="208"/>
                  <a:pt x="277" y="278"/>
                  <a:pt x="220" y="301"/>
                </a:cubicBezTo>
                <a:close/>
                <a:moveTo>
                  <a:pt x="344" y="109"/>
                </a:moveTo>
                <a:cubicBezTo>
                  <a:pt x="350" y="115"/>
                  <a:pt x="353" y="123"/>
                  <a:pt x="353" y="131"/>
                </a:cubicBezTo>
                <a:cubicBezTo>
                  <a:pt x="353" y="139"/>
                  <a:pt x="350" y="147"/>
                  <a:pt x="344" y="153"/>
                </a:cubicBezTo>
                <a:cubicBezTo>
                  <a:pt x="338" y="159"/>
                  <a:pt x="330" y="162"/>
                  <a:pt x="322" y="162"/>
                </a:cubicBezTo>
                <a:cubicBezTo>
                  <a:pt x="314" y="162"/>
                  <a:pt x="306" y="159"/>
                  <a:pt x="300" y="153"/>
                </a:cubicBezTo>
                <a:cubicBezTo>
                  <a:pt x="294" y="147"/>
                  <a:pt x="291" y="139"/>
                  <a:pt x="291" y="131"/>
                </a:cubicBezTo>
                <a:cubicBezTo>
                  <a:pt x="291" y="123"/>
                  <a:pt x="294" y="115"/>
                  <a:pt x="300" y="109"/>
                </a:cubicBezTo>
                <a:cubicBezTo>
                  <a:pt x="306" y="103"/>
                  <a:pt x="314" y="100"/>
                  <a:pt x="322" y="100"/>
                </a:cubicBezTo>
                <a:cubicBezTo>
                  <a:pt x="330" y="100"/>
                  <a:pt x="338" y="103"/>
                  <a:pt x="344" y="109"/>
                </a:cubicBezTo>
                <a:close/>
                <a:moveTo>
                  <a:pt x="73" y="309"/>
                </a:moveTo>
                <a:cubicBezTo>
                  <a:pt x="51" y="331"/>
                  <a:pt x="50" y="375"/>
                  <a:pt x="50" y="384"/>
                </a:cubicBezTo>
                <a:cubicBezTo>
                  <a:pt x="51" y="394"/>
                  <a:pt x="59" y="403"/>
                  <a:pt x="70" y="403"/>
                </a:cubicBezTo>
                <a:cubicBezTo>
                  <a:pt x="70" y="403"/>
                  <a:pt x="70" y="403"/>
                  <a:pt x="70" y="403"/>
                </a:cubicBezTo>
                <a:cubicBezTo>
                  <a:pt x="80" y="403"/>
                  <a:pt x="123" y="401"/>
                  <a:pt x="144" y="380"/>
                </a:cubicBezTo>
                <a:cubicBezTo>
                  <a:pt x="158" y="366"/>
                  <a:pt x="161" y="352"/>
                  <a:pt x="161" y="343"/>
                </a:cubicBezTo>
                <a:cubicBezTo>
                  <a:pt x="161" y="330"/>
                  <a:pt x="155" y="318"/>
                  <a:pt x="145" y="308"/>
                </a:cubicBezTo>
                <a:cubicBezTo>
                  <a:pt x="121" y="283"/>
                  <a:pt x="91" y="291"/>
                  <a:pt x="73" y="309"/>
                </a:cubicBezTo>
                <a:close/>
                <a:moveTo>
                  <a:pt x="117" y="352"/>
                </a:moveTo>
                <a:cubicBezTo>
                  <a:pt x="112" y="357"/>
                  <a:pt x="102" y="360"/>
                  <a:pt x="91" y="362"/>
                </a:cubicBezTo>
                <a:cubicBezTo>
                  <a:pt x="93" y="351"/>
                  <a:pt x="96" y="341"/>
                  <a:pt x="101" y="336"/>
                </a:cubicBezTo>
                <a:cubicBezTo>
                  <a:pt x="104" y="333"/>
                  <a:pt x="107" y="331"/>
                  <a:pt x="110" y="331"/>
                </a:cubicBezTo>
                <a:cubicBezTo>
                  <a:pt x="112" y="331"/>
                  <a:pt x="115" y="332"/>
                  <a:pt x="118" y="335"/>
                </a:cubicBezTo>
                <a:cubicBezTo>
                  <a:pt x="121" y="338"/>
                  <a:pt x="122" y="340"/>
                  <a:pt x="122" y="343"/>
                </a:cubicBezTo>
                <a:cubicBezTo>
                  <a:pt x="122" y="346"/>
                  <a:pt x="119" y="350"/>
                  <a:pt x="117" y="352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wrap="square" lIns="45835" tIns="22918" rIns="45835" bIns="22918" numCol="1" anchor="t" anchorCtr="0" compatLnSpc="1">
            <a:prstTxWarp prst="textNoShape">
              <a:avLst/>
            </a:prstTxWarp>
          </a:bodyPr>
          <a:lstStyle/>
          <a:p>
            <a:endParaRPr lang="en-US" sz="902"/>
          </a:p>
        </p:txBody>
      </p:sp>
      <p:sp>
        <p:nvSpPr>
          <p:cNvPr id="53" name="Freeform 1027"/>
          <p:cNvSpPr>
            <a:spLocks noEditPoints="1"/>
          </p:cNvSpPr>
          <p:nvPr/>
        </p:nvSpPr>
        <p:spPr bwMode="auto">
          <a:xfrm>
            <a:off x="9184392" y="5341620"/>
            <a:ext cx="326044" cy="349886"/>
          </a:xfrm>
          <a:custGeom>
            <a:avLst/>
            <a:gdLst>
              <a:gd name="T0" fmla="*/ 101 w 404"/>
              <a:gd name="T1" fmla="*/ 85 h 437"/>
              <a:gd name="T2" fmla="*/ 101 w 404"/>
              <a:gd name="T3" fmla="*/ 24 h 437"/>
              <a:gd name="T4" fmla="*/ 125 w 404"/>
              <a:gd name="T5" fmla="*/ 0 h 437"/>
              <a:gd name="T6" fmla="*/ 149 w 404"/>
              <a:gd name="T7" fmla="*/ 24 h 437"/>
              <a:gd name="T8" fmla="*/ 149 w 404"/>
              <a:gd name="T9" fmla="*/ 85 h 437"/>
              <a:gd name="T10" fmla="*/ 125 w 404"/>
              <a:gd name="T11" fmla="*/ 109 h 437"/>
              <a:gd name="T12" fmla="*/ 101 w 404"/>
              <a:gd name="T13" fmla="*/ 85 h 437"/>
              <a:gd name="T14" fmla="*/ 279 w 404"/>
              <a:gd name="T15" fmla="*/ 109 h 437"/>
              <a:gd name="T16" fmla="*/ 303 w 404"/>
              <a:gd name="T17" fmla="*/ 85 h 437"/>
              <a:gd name="T18" fmla="*/ 303 w 404"/>
              <a:gd name="T19" fmla="*/ 24 h 437"/>
              <a:gd name="T20" fmla="*/ 279 w 404"/>
              <a:gd name="T21" fmla="*/ 0 h 437"/>
              <a:gd name="T22" fmla="*/ 255 w 404"/>
              <a:gd name="T23" fmla="*/ 24 h 437"/>
              <a:gd name="T24" fmla="*/ 255 w 404"/>
              <a:gd name="T25" fmla="*/ 85 h 437"/>
              <a:gd name="T26" fmla="*/ 279 w 404"/>
              <a:gd name="T27" fmla="*/ 109 h 437"/>
              <a:gd name="T28" fmla="*/ 117 w 404"/>
              <a:gd name="T29" fmla="*/ 192 h 437"/>
              <a:gd name="T30" fmla="*/ 288 w 404"/>
              <a:gd name="T31" fmla="*/ 192 h 437"/>
              <a:gd name="T32" fmla="*/ 307 w 404"/>
              <a:gd name="T33" fmla="*/ 173 h 437"/>
              <a:gd name="T34" fmla="*/ 288 w 404"/>
              <a:gd name="T35" fmla="*/ 154 h 437"/>
              <a:gd name="T36" fmla="*/ 117 w 404"/>
              <a:gd name="T37" fmla="*/ 154 h 437"/>
              <a:gd name="T38" fmla="*/ 98 w 404"/>
              <a:gd name="T39" fmla="*/ 173 h 437"/>
              <a:gd name="T40" fmla="*/ 117 w 404"/>
              <a:gd name="T41" fmla="*/ 192 h 437"/>
              <a:gd name="T42" fmla="*/ 385 w 404"/>
              <a:gd name="T43" fmla="*/ 33 h 437"/>
              <a:gd name="T44" fmla="*/ 345 w 404"/>
              <a:gd name="T45" fmla="*/ 33 h 437"/>
              <a:gd name="T46" fmla="*/ 326 w 404"/>
              <a:gd name="T47" fmla="*/ 53 h 437"/>
              <a:gd name="T48" fmla="*/ 345 w 404"/>
              <a:gd name="T49" fmla="*/ 72 h 437"/>
              <a:gd name="T50" fmla="*/ 366 w 404"/>
              <a:gd name="T51" fmla="*/ 72 h 437"/>
              <a:gd name="T52" fmla="*/ 366 w 404"/>
              <a:gd name="T53" fmla="*/ 399 h 437"/>
              <a:gd name="T54" fmla="*/ 39 w 404"/>
              <a:gd name="T55" fmla="*/ 399 h 437"/>
              <a:gd name="T56" fmla="*/ 39 w 404"/>
              <a:gd name="T57" fmla="*/ 72 h 437"/>
              <a:gd name="T58" fmla="*/ 60 w 404"/>
              <a:gd name="T59" fmla="*/ 72 h 437"/>
              <a:gd name="T60" fmla="*/ 79 w 404"/>
              <a:gd name="T61" fmla="*/ 53 h 437"/>
              <a:gd name="T62" fmla="*/ 60 w 404"/>
              <a:gd name="T63" fmla="*/ 33 h 437"/>
              <a:gd name="T64" fmla="*/ 20 w 404"/>
              <a:gd name="T65" fmla="*/ 33 h 437"/>
              <a:gd name="T66" fmla="*/ 0 w 404"/>
              <a:gd name="T67" fmla="*/ 54 h 437"/>
              <a:gd name="T68" fmla="*/ 0 w 404"/>
              <a:gd name="T69" fmla="*/ 418 h 437"/>
              <a:gd name="T70" fmla="*/ 20 w 404"/>
              <a:gd name="T71" fmla="*/ 437 h 437"/>
              <a:gd name="T72" fmla="*/ 385 w 404"/>
              <a:gd name="T73" fmla="*/ 437 h 437"/>
              <a:gd name="T74" fmla="*/ 404 w 404"/>
              <a:gd name="T75" fmla="*/ 418 h 437"/>
              <a:gd name="T76" fmla="*/ 404 w 404"/>
              <a:gd name="T77" fmla="*/ 54 h 437"/>
              <a:gd name="T78" fmla="*/ 385 w 404"/>
              <a:gd name="T79" fmla="*/ 33 h 437"/>
              <a:gd name="T80" fmla="*/ 186 w 404"/>
              <a:gd name="T81" fmla="*/ 72 h 437"/>
              <a:gd name="T82" fmla="*/ 218 w 404"/>
              <a:gd name="T83" fmla="*/ 72 h 437"/>
              <a:gd name="T84" fmla="*/ 237 w 404"/>
              <a:gd name="T85" fmla="*/ 53 h 437"/>
              <a:gd name="T86" fmla="*/ 218 w 404"/>
              <a:gd name="T87" fmla="*/ 33 h 437"/>
              <a:gd name="T88" fmla="*/ 186 w 404"/>
              <a:gd name="T89" fmla="*/ 33 h 437"/>
              <a:gd name="T90" fmla="*/ 167 w 404"/>
              <a:gd name="T91" fmla="*/ 53 h 437"/>
              <a:gd name="T92" fmla="*/ 186 w 404"/>
              <a:gd name="T93" fmla="*/ 72 h 437"/>
              <a:gd name="T94" fmla="*/ 117 w 404"/>
              <a:gd name="T95" fmla="*/ 279 h 437"/>
              <a:gd name="T96" fmla="*/ 288 w 404"/>
              <a:gd name="T97" fmla="*/ 279 h 437"/>
              <a:gd name="T98" fmla="*/ 307 w 404"/>
              <a:gd name="T99" fmla="*/ 259 h 437"/>
              <a:gd name="T100" fmla="*/ 288 w 404"/>
              <a:gd name="T101" fmla="*/ 240 h 437"/>
              <a:gd name="T102" fmla="*/ 117 w 404"/>
              <a:gd name="T103" fmla="*/ 240 h 437"/>
              <a:gd name="T104" fmla="*/ 98 w 404"/>
              <a:gd name="T105" fmla="*/ 259 h 437"/>
              <a:gd name="T106" fmla="*/ 117 w 404"/>
              <a:gd name="T107" fmla="*/ 279 h 4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404" h="437">
                <a:moveTo>
                  <a:pt x="101" y="85"/>
                </a:moveTo>
                <a:cubicBezTo>
                  <a:pt x="101" y="24"/>
                  <a:pt x="101" y="24"/>
                  <a:pt x="101" y="24"/>
                </a:cubicBezTo>
                <a:cubicBezTo>
                  <a:pt x="101" y="11"/>
                  <a:pt x="112" y="0"/>
                  <a:pt x="125" y="0"/>
                </a:cubicBezTo>
                <a:cubicBezTo>
                  <a:pt x="139" y="0"/>
                  <a:pt x="149" y="11"/>
                  <a:pt x="149" y="24"/>
                </a:cubicBezTo>
                <a:cubicBezTo>
                  <a:pt x="149" y="85"/>
                  <a:pt x="149" y="85"/>
                  <a:pt x="149" y="85"/>
                </a:cubicBezTo>
                <a:cubicBezTo>
                  <a:pt x="149" y="99"/>
                  <a:pt x="139" y="109"/>
                  <a:pt x="125" y="109"/>
                </a:cubicBezTo>
                <a:cubicBezTo>
                  <a:pt x="112" y="109"/>
                  <a:pt x="101" y="99"/>
                  <a:pt x="101" y="85"/>
                </a:cubicBezTo>
                <a:close/>
                <a:moveTo>
                  <a:pt x="279" y="109"/>
                </a:moveTo>
                <a:cubicBezTo>
                  <a:pt x="292" y="109"/>
                  <a:pt x="303" y="99"/>
                  <a:pt x="303" y="85"/>
                </a:cubicBezTo>
                <a:cubicBezTo>
                  <a:pt x="303" y="24"/>
                  <a:pt x="303" y="24"/>
                  <a:pt x="303" y="24"/>
                </a:cubicBezTo>
                <a:cubicBezTo>
                  <a:pt x="303" y="11"/>
                  <a:pt x="292" y="0"/>
                  <a:pt x="279" y="0"/>
                </a:cubicBezTo>
                <a:cubicBezTo>
                  <a:pt x="266" y="0"/>
                  <a:pt x="255" y="11"/>
                  <a:pt x="255" y="24"/>
                </a:cubicBezTo>
                <a:cubicBezTo>
                  <a:pt x="255" y="85"/>
                  <a:pt x="255" y="85"/>
                  <a:pt x="255" y="85"/>
                </a:cubicBezTo>
                <a:cubicBezTo>
                  <a:pt x="255" y="99"/>
                  <a:pt x="266" y="109"/>
                  <a:pt x="279" y="109"/>
                </a:cubicBezTo>
                <a:close/>
                <a:moveTo>
                  <a:pt x="117" y="192"/>
                </a:moveTo>
                <a:cubicBezTo>
                  <a:pt x="288" y="192"/>
                  <a:pt x="288" y="192"/>
                  <a:pt x="288" y="192"/>
                </a:cubicBezTo>
                <a:cubicBezTo>
                  <a:pt x="298" y="192"/>
                  <a:pt x="307" y="183"/>
                  <a:pt x="307" y="173"/>
                </a:cubicBezTo>
                <a:cubicBezTo>
                  <a:pt x="307" y="162"/>
                  <a:pt x="298" y="154"/>
                  <a:pt x="288" y="154"/>
                </a:cubicBezTo>
                <a:cubicBezTo>
                  <a:pt x="117" y="154"/>
                  <a:pt x="117" y="154"/>
                  <a:pt x="117" y="154"/>
                </a:cubicBezTo>
                <a:cubicBezTo>
                  <a:pt x="106" y="154"/>
                  <a:pt x="98" y="162"/>
                  <a:pt x="98" y="173"/>
                </a:cubicBezTo>
                <a:cubicBezTo>
                  <a:pt x="98" y="183"/>
                  <a:pt x="106" y="192"/>
                  <a:pt x="117" y="192"/>
                </a:cubicBezTo>
                <a:close/>
                <a:moveTo>
                  <a:pt x="385" y="33"/>
                </a:moveTo>
                <a:cubicBezTo>
                  <a:pt x="345" y="33"/>
                  <a:pt x="345" y="33"/>
                  <a:pt x="345" y="33"/>
                </a:cubicBezTo>
                <a:cubicBezTo>
                  <a:pt x="334" y="33"/>
                  <a:pt x="326" y="42"/>
                  <a:pt x="326" y="53"/>
                </a:cubicBezTo>
                <a:cubicBezTo>
                  <a:pt x="326" y="63"/>
                  <a:pt x="334" y="72"/>
                  <a:pt x="345" y="72"/>
                </a:cubicBezTo>
                <a:cubicBezTo>
                  <a:pt x="366" y="72"/>
                  <a:pt x="366" y="72"/>
                  <a:pt x="366" y="72"/>
                </a:cubicBezTo>
                <a:cubicBezTo>
                  <a:pt x="366" y="399"/>
                  <a:pt x="366" y="399"/>
                  <a:pt x="366" y="399"/>
                </a:cubicBezTo>
                <a:cubicBezTo>
                  <a:pt x="39" y="399"/>
                  <a:pt x="39" y="399"/>
                  <a:pt x="39" y="399"/>
                </a:cubicBezTo>
                <a:cubicBezTo>
                  <a:pt x="39" y="72"/>
                  <a:pt x="39" y="72"/>
                  <a:pt x="39" y="72"/>
                </a:cubicBezTo>
                <a:cubicBezTo>
                  <a:pt x="60" y="72"/>
                  <a:pt x="60" y="72"/>
                  <a:pt x="60" y="72"/>
                </a:cubicBezTo>
                <a:cubicBezTo>
                  <a:pt x="70" y="72"/>
                  <a:pt x="79" y="63"/>
                  <a:pt x="79" y="53"/>
                </a:cubicBezTo>
                <a:cubicBezTo>
                  <a:pt x="79" y="42"/>
                  <a:pt x="70" y="33"/>
                  <a:pt x="60" y="33"/>
                </a:cubicBezTo>
                <a:cubicBezTo>
                  <a:pt x="20" y="33"/>
                  <a:pt x="20" y="33"/>
                  <a:pt x="20" y="33"/>
                </a:cubicBezTo>
                <a:cubicBezTo>
                  <a:pt x="9" y="33"/>
                  <a:pt x="0" y="44"/>
                  <a:pt x="0" y="54"/>
                </a:cubicBezTo>
                <a:cubicBezTo>
                  <a:pt x="0" y="418"/>
                  <a:pt x="0" y="418"/>
                  <a:pt x="0" y="418"/>
                </a:cubicBezTo>
                <a:cubicBezTo>
                  <a:pt x="0" y="429"/>
                  <a:pt x="9" y="437"/>
                  <a:pt x="20" y="437"/>
                </a:cubicBezTo>
                <a:cubicBezTo>
                  <a:pt x="385" y="437"/>
                  <a:pt x="385" y="437"/>
                  <a:pt x="385" y="437"/>
                </a:cubicBezTo>
                <a:cubicBezTo>
                  <a:pt x="396" y="437"/>
                  <a:pt x="404" y="429"/>
                  <a:pt x="404" y="418"/>
                </a:cubicBezTo>
                <a:cubicBezTo>
                  <a:pt x="404" y="54"/>
                  <a:pt x="404" y="54"/>
                  <a:pt x="404" y="54"/>
                </a:cubicBezTo>
                <a:cubicBezTo>
                  <a:pt x="404" y="44"/>
                  <a:pt x="396" y="33"/>
                  <a:pt x="385" y="33"/>
                </a:cubicBezTo>
                <a:close/>
                <a:moveTo>
                  <a:pt x="186" y="72"/>
                </a:moveTo>
                <a:cubicBezTo>
                  <a:pt x="218" y="72"/>
                  <a:pt x="218" y="72"/>
                  <a:pt x="218" y="72"/>
                </a:cubicBezTo>
                <a:cubicBezTo>
                  <a:pt x="229" y="72"/>
                  <a:pt x="237" y="63"/>
                  <a:pt x="237" y="53"/>
                </a:cubicBezTo>
                <a:cubicBezTo>
                  <a:pt x="237" y="42"/>
                  <a:pt x="229" y="33"/>
                  <a:pt x="218" y="33"/>
                </a:cubicBezTo>
                <a:cubicBezTo>
                  <a:pt x="186" y="33"/>
                  <a:pt x="186" y="33"/>
                  <a:pt x="186" y="33"/>
                </a:cubicBezTo>
                <a:cubicBezTo>
                  <a:pt x="176" y="33"/>
                  <a:pt x="167" y="42"/>
                  <a:pt x="167" y="53"/>
                </a:cubicBezTo>
                <a:cubicBezTo>
                  <a:pt x="167" y="63"/>
                  <a:pt x="176" y="72"/>
                  <a:pt x="186" y="72"/>
                </a:cubicBezTo>
                <a:close/>
                <a:moveTo>
                  <a:pt x="117" y="279"/>
                </a:moveTo>
                <a:cubicBezTo>
                  <a:pt x="288" y="279"/>
                  <a:pt x="288" y="279"/>
                  <a:pt x="288" y="279"/>
                </a:cubicBezTo>
                <a:cubicBezTo>
                  <a:pt x="298" y="279"/>
                  <a:pt x="307" y="270"/>
                  <a:pt x="307" y="259"/>
                </a:cubicBezTo>
                <a:cubicBezTo>
                  <a:pt x="307" y="249"/>
                  <a:pt x="298" y="240"/>
                  <a:pt x="288" y="240"/>
                </a:cubicBezTo>
                <a:cubicBezTo>
                  <a:pt x="117" y="240"/>
                  <a:pt x="117" y="240"/>
                  <a:pt x="117" y="240"/>
                </a:cubicBezTo>
                <a:cubicBezTo>
                  <a:pt x="106" y="240"/>
                  <a:pt x="98" y="249"/>
                  <a:pt x="98" y="259"/>
                </a:cubicBezTo>
                <a:cubicBezTo>
                  <a:pt x="98" y="270"/>
                  <a:pt x="106" y="279"/>
                  <a:pt x="117" y="279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wrap="square" lIns="45835" tIns="22918" rIns="45835" bIns="22918" numCol="1" anchor="t" anchorCtr="0" compatLnSpc="1">
            <a:prstTxWarp prst="textNoShape">
              <a:avLst/>
            </a:prstTxWarp>
          </a:bodyPr>
          <a:lstStyle/>
          <a:p>
            <a:endParaRPr lang="en-US" sz="902"/>
          </a:p>
        </p:txBody>
      </p:sp>
      <p:sp>
        <p:nvSpPr>
          <p:cNvPr id="61" name="Заголовок 17"/>
          <p:cNvSpPr>
            <a:spLocks noGrp="1"/>
          </p:cNvSpPr>
          <p:nvPr>
            <p:ph type="title" hasCustomPrompt="1"/>
          </p:nvPr>
        </p:nvSpPr>
        <p:spPr>
          <a:xfrm>
            <a:off x="1055989" y="3426215"/>
            <a:ext cx="10080025" cy="1443706"/>
          </a:xfrm>
          <a:prstGeom prst="rect">
            <a:avLst/>
          </a:prstGeom>
        </p:spPr>
        <p:txBody>
          <a:bodyPr vert="horz" lIns="91440" tIns="45720" rIns="91440" bIns="45720" rtlCol="0" anchor="ctr" anchorCtr="1">
            <a:normAutofit/>
          </a:bodyPr>
          <a:lstStyle>
            <a:lvl1pPr algn="ctr">
              <a:defRPr sz="7666"/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9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136314" y="179388"/>
            <a:ext cx="708023" cy="361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802" b="1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Текст 7"/>
          <p:cNvSpPr>
            <a:spLocks noGrp="1"/>
          </p:cNvSpPr>
          <p:nvPr>
            <p:ph type="body" sz="quarter" idx="46" hasCustomPrompt="1"/>
          </p:nvPr>
        </p:nvSpPr>
        <p:spPr>
          <a:xfrm>
            <a:off x="9113520" y="179388"/>
            <a:ext cx="2022792" cy="361949"/>
          </a:xfrm>
        </p:spPr>
        <p:txBody>
          <a:bodyPr anchor="ctr">
            <a:normAutofit/>
          </a:bodyPr>
          <a:lstStyle>
            <a:lvl1pPr algn="r">
              <a:lnSpc>
                <a:spcPct val="150000"/>
              </a:lnSpc>
              <a:defRPr sz="802" b="1" spc="100" baseline="0">
                <a:solidFill>
                  <a:schemeClr val="tx1"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 err="1"/>
              <a:t>www.yourcompany.com</a:t>
            </a:r>
            <a:endParaRPr lang="en-US" dirty="0"/>
          </a:p>
        </p:txBody>
      </p:sp>
      <p:sp>
        <p:nvSpPr>
          <p:cNvPr id="24" name="Текст 7"/>
          <p:cNvSpPr>
            <a:spLocks noGrp="1"/>
          </p:cNvSpPr>
          <p:nvPr>
            <p:ph type="body" sz="quarter" idx="47" hasCustomPrompt="1"/>
          </p:nvPr>
        </p:nvSpPr>
        <p:spPr>
          <a:xfrm>
            <a:off x="337016" y="179388"/>
            <a:ext cx="1014264" cy="36194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1000" b="1" spc="300" baseline="0">
                <a:solidFill>
                  <a:schemeClr val="tx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EVA</a:t>
            </a:r>
          </a:p>
        </p:txBody>
      </p:sp>
      <p:sp>
        <p:nvSpPr>
          <p:cNvPr id="29" name="Freeform 13"/>
          <p:cNvSpPr>
            <a:spLocks noEditPoints="1"/>
          </p:cNvSpPr>
          <p:nvPr/>
        </p:nvSpPr>
        <p:spPr bwMode="auto">
          <a:xfrm>
            <a:off x="364765" y="6179530"/>
            <a:ext cx="133472" cy="180662"/>
          </a:xfrm>
          <a:custGeom>
            <a:avLst/>
            <a:gdLst>
              <a:gd name="T0" fmla="*/ 44 w 88"/>
              <a:gd name="T1" fmla="*/ 0 h 128"/>
              <a:gd name="T2" fmla="*/ 0 w 88"/>
              <a:gd name="T3" fmla="*/ 44 h 128"/>
              <a:gd name="T4" fmla="*/ 0 w 88"/>
              <a:gd name="T5" fmla="*/ 84 h 128"/>
              <a:gd name="T6" fmla="*/ 44 w 88"/>
              <a:gd name="T7" fmla="*/ 128 h 128"/>
              <a:gd name="T8" fmla="*/ 88 w 88"/>
              <a:gd name="T9" fmla="*/ 84 h 128"/>
              <a:gd name="T10" fmla="*/ 88 w 88"/>
              <a:gd name="T11" fmla="*/ 44 h 128"/>
              <a:gd name="T12" fmla="*/ 44 w 88"/>
              <a:gd name="T13" fmla="*/ 0 h 128"/>
              <a:gd name="T14" fmla="*/ 80 w 88"/>
              <a:gd name="T15" fmla="*/ 84 h 128"/>
              <a:gd name="T16" fmla="*/ 44 w 88"/>
              <a:gd name="T17" fmla="*/ 120 h 128"/>
              <a:gd name="T18" fmla="*/ 8 w 88"/>
              <a:gd name="T19" fmla="*/ 84 h 128"/>
              <a:gd name="T20" fmla="*/ 8 w 88"/>
              <a:gd name="T21" fmla="*/ 44 h 128"/>
              <a:gd name="T22" fmla="*/ 44 w 88"/>
              <a:gd name="T23" fmla="*/ 8 h 128"/>
              <a:gd name="T24" fmla="*/ 80 w 88"/>
              <a:gd name="T25" fmla="*/ 44 h 128"/>
              <a:gd name="T26" fmla="*/ 80 w 88"/>
              <a:gd name="T27" fmla="*/ 84 h 128"/>
              <a:gd name="T28" fmla="*/ 44 w 88"/>
              <a:gd name="T29" fmla="*/ 28 h 128"/>
              <a:gd name="T30" fmla="*/ 40 w 88"/>
              <a:gd name="T31" fmla="*/ 32 h 128"/>
              <a:gd name="T32" fmla="*/ 40 w 88"/>
              <a:gd name="T33" fmla="*/ 48 h 128"/>
              <a:gd name="T34" fmla="*/ 44 w 88"/>
              <a:gd name="T35" fmla="*/ 52 h 128"/>
              <a:gd name="T36" fmla="*/ 48 w 88"/>
              <a:gd name="T37" fmla="*/ 48 h 128"/>
              <a:gd name="T38" fmla="*/ 48 w 88"/>
              <a:gd name="T39" fmla="*/ 32 h 128"/>
              <a:gd name="T40" fmla="*/ 44 w 88"/>
              <a:gd name="T41" fmla="*/ 28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88" h="128">
                <a:moveTo>
                  <a:pt x="44" y="0"/>
                </a:moveTo>
                <a:cubicBezTo>
                  <a:pt x="20" y="0"/>
                  <a:pt x="0" y="20"/>
                  <a:pt x="0" y="44"/>
                </a:cubicBezTo>
                <a:cubicBezTo>
                  <a:pt x="0" y="84"/>
                  <a:pt x="0" y="84"/>
                  <a:pt x="0" y="84"/>
                </a:cubicBezTo>
                <a:cubicBezTo>
                  <a:pt x="0" y="108"/>
                  <a:pt x="20" y="128"/>
                  <a:pt x="44" y="128"/>
                </a:cubicBezTo>
                <a:cubicBezTo>
                  <a:pt x="68" y="128"/>
                  <a:pt x="88" y="108"/>
                  <a:pt x="88" y="84"/>
                </a:cubicBezTo>
                <a:cubicBezTo>
                  <a:pt x="88" y="44"/>
                  <a:pt x="88" y="44"/>
                  <a:pt x="88" y="44"/>
                </a:cubicBezTo>
                <a:cubicBezTo>
                  <a:pt x="88" y="20"/>
                  <a:pt x="68" y="0"/>
                  <a:pt x="44" y="0"/>
                </a:cubicBezTo>
                <a:close/>
                <a:moveTo>
                  <a:pt x="80" y="84"/>
                </a:moveTo>
                <a:cubicBezTo>
                  <a:pt x="80" y="104"/>
                  <a:pt x="64" y="120"/>
                  <a:pt x="44" y="120"/>
                </a:cubicBezTo>
                <a:cubicBezTo>
                  <a:pt x="24" y="120"/>
                  <a:pt x="8" y="104"/>
                  <a:pt x="8" y="84"/>
                </a:cubicBezTo>
                <a:cubicBezTo>
                  <a:pt x="8" y="44"/>
                  <a:pt x="8" y="44"/>
                  <a:pt x="8" y="44"/>
                </a:cubicBezTo>
                <a:cubicBezTo>
                  <a:pt x="8" y="24"/>
                  <a:pt x="24" y="8"/>
                  <a:pt x="44" y="8"/>
                </a:cubicBezTo>
                <a:cubicBezTo>
                  <a:pt x="64" y="8"/>
                  <a:pt x="80" y="24"/>
                  <a:pt x="80" y="44"/>
                </a:cubicBezTo>
                <a:lnTo>
                  <a:pt x="80" y="84"/>
                </a:lnTo>
                <a:close/>
                <a:moveTo>
                  <a:pt x="44" y="28"/>
                </a:moveTo>
                <a:cubicBezTo>
                  <a:pt x="42" y="28"/>
                  <a:pt x="40" y="30"/>
                  <a:pt x="40" y="32"/>
                </a:cubicBezTo>
                <a:cubicBezTo>
                  <a:pt x="40" y="48"/>
                  <a:pt x="40" y="48"/>
                  <a:pt x="40" y="48"/>
                </a:cubicBezTo>
                <a:cubicBezTo>
                  <a:pt x="40" y="50"/>
                  <a:pt x="42" y="52"/>
                  <a:pt x="44" y="52"/>
                </a:cubicBezTo>
                <a:cubicBezTo>
                  <a:pt x="46" y="52"/>
                  <a:pt x="48" y="50"/>
                  <a:pt x="48" y="48"/>
                </a:cubicBezTo>
                <a:cubicBezTo>
                  <a:pt x="48" y="32"/>
                  <a:pt x="48" y="32"/>
                  <a:pt x="48" y="32"/>
                </a:cubicBezTo>
                <a:cubicBezTo>
                  <a:pt x="48" y="30"/>
                  <a:pt x="46" y="28"/>
                  <a:pt x="44" y="28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70000"/>
            </a:schemeClr>
          </a:solidFill>
          <a:ln>
            <a:noFill/>
          </a:ln>
        </p:spPr>
        <p:txBody>
          <a:bodyPr vert="horz" wrap="square" lIns="45835" tIns="22918" rIns="45835" bIns="22918" numCol="1" anchor="t" anchorCtr="0" compatLnSpc="1">
            <a:prstTxWarp prst="textNoShape">
              <a:avLst/>
            </a:prstTxWarp>
          </a:bodyPr>
          <a:lstStyle/>
          <a:p>
            <a:endParaRPr lang="en-US" sz="902">
              <a:solidFill>
                <a:schemeClr val="tx1"/>
              </a:solidFill>
            </a:endParaRPr>
          </a:p>
        </p:txBody>
      </p:sp>
      <p:sp>
        <p:nvSpPr>
          <p:cNvPr id="31" name="Текст 7"/>
          <p:cNvSpPr>
            <a:spLocks noGrp="1"/>
          </p:cNvSpPr>
          <p:nvPr>
            <p:ph type="body" sz="quarter" idx="48" hasCustomPrompt="1"/>
          </p:nvPr>
        </p:nvSpPr>
        <p:spPr>
          <a:xfrm rot="16200000">
            <a:off x="-117115" y="5147945"/>
            <a:ext cx="1092838" cy="16121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600" b="1" spc="0" baseline="0">
                <a:solidFill>
                  <a:schemeClr val="tx1">
                    <a:alpha val="2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DISCOVER</a:t>
            </a:r>
          </a:p>
        </p:txBody>
      </p:sp>
      <p:cxnSp>
        <p:nvCxnSpPr>
          <p:cNvPr id="33" name="Прямая соединительная линия 17"/>
          <p:cNvCxnSpPr/>
          <p:nvPr/>
        </p:nvCxnSpPr>
        <p:spPr>
          <a:xfrm flipH="1">
            <a:off x="3220608" y="1"/>
            <a:ext cx="1" cy="53666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Прямая соединительная линия 18"/>
          <p:cNvCxnSpPr/>
          <p:nvPr/>
        </p:nvCxnSpPr>
        <p:spPr>
          <a:xfrm>
            <a:off x="8975893" y="6317275"/>
            <a:ext cx="0" cy="540725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575832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9" presetClass="entr" presetSubtype="0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49" presetClass="entr" presetSubtype="0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49" presetClass="entr" presetSubtype="0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49" presetClass="entr" presetSubtype="0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" presetClass="entr" presetSubtype="4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4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4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4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4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>
        <p:tmplLst>
          <p:tmpl>
            <p:tnLst>
              <p:par>
                <p:cTn presetID="49" presetClass="entr" presetSubtype="0" decel="10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3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36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>
        <p:tmplLst>
          <p:tmpl>
            <p:tnLst>
              <p:par>
                <p:cTn presetID="49" presetClass="entr" presetSubtype="0" decel="10000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7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36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>
        <p:tmplLst>
          <p:tmpl>
            <p:tnLst>
              <p:par>
                <p:cTn presetID="49" presetClass="entr" presetSubtype="0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0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36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>
        <p:tmplLst>
          <p:tmpl>
            <p:tnLst>
              <p:par>
                <p:cTn presetID="49" presetClass="entr" presetSubtype="0" decel="100000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2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36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0" grpId="0" animBg="1"/>
      <p:bldP spid="51" grpId="0" animBg="1"/>
      <p:bldP spid="52" grpId="0" animBg="1"/>
      <p:bldP spid="53" grpId="0" animBg="1"/>
      <p:bldP spid="61" grpId="0"/>
    </p:bldLst>
  </p:timing>
  <p:hf sldNum="0" hdr="0" ftr="0" dt="0"/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4_Intro_0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Заголовок 2"/>
          <p:cNvSpPr>
            <a:spLocks noGrp="1"/>
          </p:cNvSpPr>
          <p:nvPr>
            <p:ph type="title" hasCustomPrompt="1"/>
          </p:nvPr>
        </p:nvSpPr>
        <p:spPr>
          <a:xfrm>
            <a:off x="0" y="1979630"/>
            <a:ext cx="12192000" cy="2969443"/>
          </a:xfrm>
          <a:effectLst/>
        </p:spPr>
        <p:txBody>
          <a:bodyPr tIns="0" bIns="91440" anchor="ctr" anchorCtr="0"/>
          <a:lstStyle>
            <a:lvl1pPr algn="ctr">
              <a:lnSpc>
                <a:spcPct val="150000"/>
              </a:lnSpc>
              <a:defRPr sz="11499" kern="3000" spc="2000" baseline="0"/>
            </a:lvl1pPr>
          </a:lstStyle>
          <a:p>
            <a:r>
              <a:rPr lang="en-US" dirty="0"/>
              <a:t>DEVICES</a:t>
            </a:r>
          </a:p>
        </p:txBody>
      </p:sp>
    </p:spTree>
    <p:extLst>
      <p:ext uri="{BB962C8B-B14F-4D97-AF65-F5344CB8AC3E}">
        <p14:creationId xmlns:p14="http://schemas.microsoft.com/office/powerpoint/2010/main" val="2060507896"/>
      </p:ext>
    </p:extLst>
  </p:cSld>
  <p:clrMapOvr>
    <a:masterClrMapping/>
  </p:clrMapOvr>
  <p:transition spd="slow">
    <p:push dir="u"/>
  </p:transition>
  <p:hf sldNum="0" hdr="0" ftr="0" dt="0"/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ice_0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Прямая соединительная линия 39"/>
          <p:cNvCxnSpPr/>
          <p:nvPr/>
        </p:nvCxnSpPr>
        <p:spPr>
          <a:xfrm>
            <a:off x="3220609" y="509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44"/>
          <p:cNvCxnSpPr/>
          <p:nvPr/>
        </p:nvCxnSpPr>
        <p:spPr>
          <a:xfrm>
            <a:off x="8975893" y="-35814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45"/>
          <p:cNvCxnSpPr/>
          <p:nvPr/>
        </p:nvCxnSpPr>
        <p:spPr>
          <a:xfrm>
            <a:off x="6097605" y="0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единительная линия 46"/>
          <p:cNvCxnSpPr/>
          <p:nvPr/>
        </p:nvCxnSpPr>
        <p:spPr>
          <a:xfrm>
            <a:off x="6096000" y="2345425"/>
            <a:ext cx="0" cy="36132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Полилиния 37"/>
          <p:cNvSpPr/>
          <p:nvPr/>
        </p:nvSpPr>
        <p:spPr>
          <a:xfrm>
            <a:off x="-1" y="0"/>
            <a:ext cx="4061792" cy="6858000"/>
          </a:xfrm>
          <a:custGeom>
            <a:avLst/>
            <a:gdLst>
              <a:gd name="connsiteX0" fmla="*/ 0 w 4061792"/>
              <a:gd name="connsiteY0" fmla="*/ 0 h 6858000"/>
              <a:gd name="connsiteX1" fmla="*/ 1 w 4061792"/>
              <a:gd name="connsiteY1" fmla="*/ 0 h 6858000"/>
              <a:gd name="connsiteX2" fmla="*/ 1 w 4061792"/>
              <a:gd name="connsiteY2" fmla="*/ 6857996 h 6858000"/>
              <a:gd name="connsiteX3" fmla="*/ 4061785 w 4061792"/>
              <a:gd name="connsiteY3" fmla="*/ 6857996 h 6858000"/>
              <a:gd name="connsiteX4" fmla="*/ 4061792 w 4061792"/>
              <a:gd name="connsiteY4" fmla="*/ 6858000 h 6858000"/>
              <a:gd name="connsiteX5" fmla="*/ 0 w 4061792"/>
              <a:gd name="connsiteY5" fmla="*/ 6858000 h 6858000"/>
              <a:gd name="connsiteX6" fmla="*/ 0 w 4061792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61792" h="6858000">
                <a:moveTo>
                  <a:pt x="0" y="0"/>
                </a:moveTo>
                <a:lnTo>
                  <a:pt x="1" y="0"/>
                </a:lnTo>
                <a:lnTo>
                  <a:pt x="1" y="6857996"/>
                </a:lnTo>
                <a:lnTo>
                  <a:pt x="4061785" y="6857996"/>
                </a:lnTo>
                <a:lnTo>
                  <a:pt x="4061792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24" name="Рисунок 13"/>
          <p:cNvSpPr>
            <a:spLocks noGrp="1"/>
          </p:cNvSpPr>
          <p:nvPr>
            <p:ph type="pic" sz="quarter" idx="13" hasCustomPrompt="1"/>
          </p:nvPr>
        </p:nvSpPr>
        <p:spPr>
          <a:xfrm>
            <a:off x="3848111" y="0"/>
            <a:ext cx="1158363" cy="2045962"/>
          </a:xfrm>
          <a:prstGeom prst="rect">
            <a:avLst/>
          </a:prstGeom>
          <a:solidFill>
            <a:schemeClr val="tx1">
              <a:alpha val="10000"/>
            </a:schemeClr>
          </a:solidFill>
          <a:ln w="3175"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933" b="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r>
              <a:rPr lang="en-US" dirty="0"/>
              <a:t>Drop your image here</a:t>
            </a:r>
          </a:p>
        </p:txBody>
      </p:sp>
      <p:sp>
        <p:nvSpPr>
          <p:cNvPr id="25" name="Рисунок 13"/>
          <p:cNvSpPr>
            <a:spLocks noGrp="1"/>
          </p:cNvSpPr>
          <p:nvPr>
            <p:ph type="pic" sz="quarter" idx="14" hasCustomPrompt="1"/>
          </p:nvPr>
        </p:nvSpPr>
        <p:spPr>
          <a:xfrm>
            <a:off x="9113520" y="1131543"/>
            <a:ext cx="1499950" cy="2649288"/>
          </a:xfrm>
          <a:prstGeom prst="rect">
            <a:avLst/>
          </a:prstGeom>
          <a:solidFill>
            <a:schemeClr val="tx1">
              <a:alpha val="10000"/>
            </a:schemeClr>
          </a:solidFill>
          <a:ln w="3175"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933" b="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r>
              <a:rPr lang="en-US" dirty="0"/>
              <a:t>Drop your image here</a:t>
            </a:r>
          </a:p>
        </p:txBody>
      </p:sp>
      <p:sp>
        <p:nvSpPr>
          <p:cNvPr id="26" name="Рисунок 13"/>
          <p:cNvSpPr>
            <a:spLocks noGrp="1"/>
          </p:cNvSpPr>
          <p:nvPr>
            <p:ph type="pic" sz="quarter" idx="15" hasCustomPrompt="1"/>
          </p:nvPr>
        </p:nvSpPr>
        <p:spPr>
          <a:xfrm>
            <a:off x="2248551" y="3457515"/>
            <a:ext cx="1163307" cy="2054692"/>
          </a:xfrm>
          <a:prstGeom prst="rect">
            <a:avLst/>
          </a:prstGeom>
          <a:solidFill>
            <a:schemeClr val="tx1">
              <a:alpha val="10000"/>
            </a:schemeClr>
          </a:solidFill>
          <a:ln w="3175"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933" b="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r>
              <a:rPr lang="en-US" dirty="0"/>
              <a:t>Drop your image here</a:t>
            </a:r>
          </a:p>
        </p:txBody>
      </p:sp>
      <p:sp>
        <p:nvSpPr>
          <p:cNvPr id="49" name="Рисунок 13"/>
          <p:cNvSpPr>
            <a:spLocks noGrp="1"/>
          </p:cNvSpPr>
          <p:nvPr>
            <p:ph type="pic" sz="quarter" idx="64" hasCustomPrompt="1"/>
          </p:nvPr>
        </p:nvSpPr>
        <p:spPr>
          <a:xfrm>
            <a:off x="6103711" y="3029568"/>
            <a:ext cx="2167547" cy="3828432"/>
          </a:xfrm>
          <a:prstGeom prst="rect">
            <a:avLst/>
          </a:prstGeom>
          <a:solidFill>
            <a:schemeClr val="tx1">
              <a:alpha val="10000"/>
            </a:schemeClr>
          </a:solidFill>
          <a:ln w="3175"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933" b="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r>
              <a:rPr lang="en-US" dirty="0"/>
              <a:t>Drop your image here</a:t>
            </a:r>
          </a:p>
        </p:txBody>
      </p:sp>
      <p:sp>
        <p:nvSpPr>
          <p:cNvPr id="50" name="Рисунок 13"/>
          <p:cNvSpPr>
            <a:spLocks noGrp="1"/>
          </p:cNvSpPr>
          <p:nvPr>
            <p:ph type="pic" sz="quarter" idx="99" hasCustomPrompt="1"/>
          </p:nvPr>
        </p:nvSpPr>
        <p:spPr>
          <a:xfrm>
            <a:off x="3848111" y="3457515"/>
            <a:ext cx="1158363" cy="2045962"/>
          </a:xfrm>
          <a:prstGeom prst="rect">
            <a:avLst/>
          </a:prstGeom>
          <a:solidFill>
            <a:schemeClr val="tx1">
              <a:alpha val="10000"/>
            </a:schemeClr>
          </a:solidFill>
          <a:ln w="3175"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933" b="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r>
              <a:rPr lang="en-US" dirty="0"/>
              <a:t>Drop your image here</a:t>
            </a:r>
          </a:p>
        </p:txBody>
      </p:sp>
      <p:sp>
        <p:nvSpPr>
          <p:cNvPr id="16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136314" y="179388"/>
            <a:ext cx="708023" cy="361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802" b="1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Текст 7"/>
          <p:cNvSpPr>
            <a:spLocks noGrp="1"/>
          </p:cNvSpPr>
          <p:nvPr>
            <p:ph type="body" sz="quarter" idx="46" hasCustomPrompt="1"/>
          </p:nvPr>
        </p:nvSpPr>
        <p:spPr>
          <a:xfrm>
            <a:off x="9113520" y="179388"/>
            <a:ext cx="2022792" cy="361949"/>
          </a:xfrm>
        </p:spPr>
        <p:txBody>
          <a:bodyPr anchor="ctr">
            <a:normAutofit/>
          </a:bodyPr>
          <a:lstStyle>
            <a:lvl1pPr algn="r">
              <a:lnSpc>
                <a:spcPct val="150000"/>
              </a:lnSpc>
              <a:defRPr sz="802" b="1" spc="100" baseline="0">
                <a:solidFill>
                  <a:schemeClr val="tx1"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 err="1"/>
              <a:t>www.yourcompany.com</a:t>
            </a:r>
            <a:endParaRPr lang="en-US" dirty="0"/>
          </a:p>
        </p:txBody>
      </p:sp>
      <p:sp>
        <p:nvSpPr>
          <p:cNvPr id="18" name="Текст 7"/>
          <p:cNvSpPr>
            <a:spLocks noGrp="1"/>
          </p:cNvSpPr>
          <p:nvPr>
            <p:ph type="body" sz="quarter" idx="47" hasCustomPrompt="1"/>
          </p:nvPr>
        </p:nvSpPr>
        <p:spPr>
          <a:xfrm>
            <a:off x="337016" y="179388"/>
            <a:ext cx="1014264" cy="36194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1000" b="1" spc="300" baseline="0">
                <a:solidFill>
                  <a:schemeClr val="tx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EVA</a:t>
            </a:r>
          </a:p>
        </p:txBody>
      </p:sp>
      <p:sp>
        <p:nvSpPr>
          <p:cNvPr id="27" name="Freeform 13"/>
          <p:cNvSpPr>
            <a:spLocks noEditPoints="1"/>
          </p:cNvSpPr>
          <p:nvPr/>
        </p:nvSpPr>
        <p:spPr bwMode="auto">
          <a:xfrm>
            <a:off x="364765" y="6179530"/>
            <a:ext cx="133472" cy="180662"/>
          </a:xfrm>
          <a:custGeom>
            <a:avLst/>
            <a:gdLst>
              <a:gd name="T0" fmla="*/ 44 w 88"/>
              <a:gd name="T1" fmla="*/ 0 h 128"/>
              <a:gd name="T2" fmla="*/ 0 w 88"/>
              <a:gd name="T3" fmla="*/ 44 h 128"/>
              <a:gd name="T4" fmla="*/ 0 w 88"/>
              <a:gd name="T5" fmla="*/ 84 h 128"/>
              <a:gd name="T6" fmla="*/ 44 w 88"/>
              <a:gd name="T7" fmla="*/ 128 h 128"/>
              <a:gd name="T8" fmla="*/ 88 w 88"/>
              <a:gd name="T9" fmla="*/ 84 h 128"/>
              <a:gd name="T10" fmla="*/ 88 w 88"/>
              <a:gd name="T11" fmla="*/ 44 h 128"/>
              <a:gd name="T12" fmla="*/ 44 w 88"/>
              <a:gd name="T13" fmla="*/ 0 h 128"/>
              <a:gd name="T14" fmla="*/ 80 w 88"/>
              <a:gd name="T15" fmla="*/ 84 h 128"/>
              <a:gd name="T16" fmla="*/ 44 w 88"/>
              <a:gd name="T17" fmla="*/ 120 h 128"/>
              <a:gd name="T18" fmla="*/ 8 w 88"/>
              <a:gd name="T19" fmla="*/ 84 h 128"/>
              <a:gd name="T20" fmla="*/ 8 w 88"/>
              <a:gd name="T21" fmla="*/ 44 h 128"/>
              <a:gd name="T22" fmla="*/ 44 w 88"/>
              <a:gd name="T23" fmla="*/ 8 h 128"/>
              <a:gd name="T24" fmla="*/ 80 w 88"/>
              <a:gd name="T25" fmla="*/ 44 h 128"/>
              <a:gd name="T26" fmla="*/ 80 w 88"/>
              <a:gd name="T27" fmla="*/ 84 h 128"/>
              <a:gd name="T28" fmla="*/ 44 w 88"/>
              <a:gd name="T29" fmla="*/ 28 h 128"/>
              <a:gd name="T30" fmla="*/ 40 w 88"/>
              <a:gd name="T31" fmla="*/ 32 h 128"/>
              <a:gd name="T32" fmla="*/ 40 w 88"/>
              <a:gd name="T33" fmla="*/ 48 h 128"/>
              <a:gd name="T34" fmla="*/ 44 w 88"/>
              <a:gd name="T35" fmla="*/ 52 h 128"/>
              <a:gd name="T36" fmla="*/ 48 w 88"/>
              <a:gd name="T37" fmla="*/ 48 h 128"/>
              <a:gd name="T38" fmla="*/ 48 w 88"/>
              <a:gd name="T39" fmla="*/ 32 h 128"/>
              <a:gd name="T40" fmla="*/ 44 w 88"/>
              <a:gd name="T41" fmla="*/ 28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88" h="128">
                <a:moveTo>
                  <a:pt x="44" y="0"/>
                </a:moveTo>
                <a:cubicBezTo>
                  <a:pt x="20" y="0"/>
                  <a:pt x="0" y="20"/>
                  <a:pt x="0" y="44"/>
                </a:cubicBezTo>
                <a:cubicBezTo>
                  <a:pt x="0" y="84"/>
                  <a:pt x="0" y="84"/>
                  <a:pt x="0" y="84"/>
                </a:cubicBezTo>
                <a:cubicBezTo>
                  <a:pt x="0" y="108"/>
                  <a:pt x="20" y="128"/>
                  <a:pt x="44" y="128"/>
                </a:cubicBezTo>
                <a:cubicBezTo>
                  <a:pt x="68" y="128"/>
                  <a:pt x="88" y="108"/>
                  <a:pt x="88" y="84"/>
                </a:cubicBezTo>
                <a:cubicBezTo>
                  <a:pt x="88" y="44"/>
                  <a:pt x="88" y="44"/>
                  <a:pt x="88" y="44"/>
                </a:cubicBezTo>
                <a:cubicBezTo>
                  <a:pt x="88" y="20"/>
                  <a:pt x="68" y="0"/>
                  <a:pt x="44" y="0"/>
                </a:cubicBezTo>
                <a:close/>
                <a:moveTo>
                  <a:pt x="80" y="84"/>
                </a:moveTo>
                <a:cubicBezTo>
                  <a:pt x="80" y="104"/>
                  <a:pt x="64" y="120"/>
                  <a:pt x="44" y="120"/>
                </a:cubicBezTo>
                <a:cubicBezTo>
                  <a:pt x="24" y="120"/>
                  <a:pt x="8" y="104"/>
                  <a:pt x="8" y="84"/>
                </a:cubicBezTo>
                <a:cubicBezTo>
                  <a:pt x="8" y="44"/>
                  <a:pt x="8" y="44"/>
                  <a:pt x="8" y="44"/>
                </a:cubicBezTo>
                <a:cubicBezTo>
                  <a:pt x="8" y="24"/>
                  <a:pt x="24" y="8"/>
                  <a:pt x="44" y="8"/>
                </a:cubicBezTo>
                <a:cubicBezTo>
                  <a:pt x="64" y="8"/>
                  <a:pt x="80" y="24"/>
                  <a:pt x="80" y="44"/>
                </a:cubicBezTo>
                <a:lnTo>
                  <a:pt x="80" y="84"/>
                </a:lnTo>
                <a:close/>
                <a:moveTo>
                  <a:pt x="44" y="28"/>
                </a:moveTo>
                <a:cubicBezTo>
                  <a:pt x="42" y="28"/>
                  <a:pt x="40" y="30"/>
                  <a:pt x="40" y="32"/>
                </a:cubicBezTo>
                <a:cubicBezTo>
                  <a:pt x="40" y="48"/>
                  <a:pt x="40" y="48"/>
                  <a:pt x="40" y="48"/>
                </a:cubicBezTo>
                <a:cubicBezTo>
                  <a:pt x="40" y="50"/>
                  <a:pt x="42" y="52"/>
                  <a:pt x="44" y="52"/>
                </a:cubicBezTo>
                <a:cubicBezTo>
                  <a:pt x="46" y="52"/>
                  <a:pt x="48" y="50"/>
                  <a:pt x="48" y="48"/>
                </a:cubicBezTo>
                <a:cubicBezTo>
                  <a:pt x="48" y="32"/>
                  <a:pt x="48" y="32"/>
                  <a:pt x="48" y="32"/>
                </a:cubicBezTo>
                <a:cubicBezTo>
                  <a:pt x="48" y="30"/>
                  <a:pt x="46" y="28"/>
                  <a:pt x="44" y="28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70000"/>
            </a:schemeClr>
          </a:solidFill>
          <a:ln>
            <a:noFill/>
          </a:ln>
        </p:spPr>
        <p:txBody>
          <a:bodyPr vert="horz" wrap="square" lIns="45835" tIns="22918" rIns="45835" bIns="22918" numCol="1" anchor="t" anchorCtr="0" compatLnSpc="1">
            <a:prstTxWarp prst="textNoShape">
              <a:avLst/>
            </a:prstTxWarp>
          </a:bodyPr>
          <a:lstStyle/>
          <a:p>
            <a:endParaRPr lang="en-US" sz="902">
              <a:solidFill>
                <a:schemeClr val="tx1"/>
              </a:solidFill>
            </a:endParaRPr>
          </a:p>
        </p:txBody>
      </p:sp>
      <p:sp>
        <p:nvSpPr>
          <p:cNvPr id="28" name="Текст 7"/>
          <p:cNvSpPr>
            <a:spLocks noGrp="1"/>
          </p:cNvSpPr>
          <p:nvPr>
            <p:ph type="body" sz="quarter" idx="42" hasCustomPrompt="1"/>
          </p:nvPr>
        </p:nvSpPr>
        <p:spPr>
          <a:xfrm rot="16200000">
            <a:off x="-117115" y="5147945"/>
            <a:ext cx="1092838" cy="16121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600" b="1" spc="0" baseline="0">
                <a:solidFill>
                  <a:schemeClr val="tx1">
                    <a:alpha val="2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DISCOVER</a:t>
            </a:r>
          </a:p>
        </p:txBody>
      </p:sp>
      <p:cxnSp>
        <p:nvCxnSpPr>
          <p:cNvPr id="29" name="Прямая соединительная линия 17"/>
          <p:cNvCxnSpPr/>
          <p:nvPr/>
        </p:nvCxnSpPr>
        <p:spPr>
          <a:xfrm flipH="1">
            <a:off x="3220608" y="1"/>
            <a:ext cx="1" cy="53666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Прямая соединительная линия 18"/>
          <p:cNvCxnSpPr/>
          <p:nvPr/>
        </p:nvCxnSpPr>
        <p:spPr>
          <a:xfrm>
            <a:off x="8975893" y="6317275"/>
            <a:ext cx="0" cy="540725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390344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5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5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5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5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4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4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4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4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4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4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26" grpId="0" animBg="1"/>
      <p:bldP spid="50" grpId="0" animBg="1"/>
    </p:bldLst>
  </p:timing>
  <p:hf sldNum="0" hdr="0" ftr="0" dt="0"/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ice_0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Прямая соединительная линия 39"/>
          <p:cNvCxnSpPr/>
          <p:nvPr/>
        </p:nvCxnSpPr>
        <p:spPr>
          <a:xfrm>
            <a:off x="3220609" y="509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Прямая соединительная линия 44"/>
          <p:cNvCxnSpPr/>
          <p:nvPr/>
        </p:nvCxnSpPr>
        <p:spPr>
          <a:xfrm>
            <a:off x="8975893" y="-35814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Прямая соединительная линия 45"/>
          <p:cNvCxnSpPr/>
          <p:nvPr/>
        </p:nvCxnSpPr>
        <p:spPr>
          <a:xfrm>
            <a:off x="6097605" y="0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Прямая соединительная линия 46"/>
          <p:cNvCxnSpPr/>
          <p:nvPr/>
        </p:nvCxnSpPr>
        <p:spPr>
          <a:xfrm>
            <a:off x="6096000" y="2345425"/>
            <a:ext cx="0" cy="36132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30"/>
          <p:cNvGrpSpPr/>
          <p:nvPr/>
        </p:nvGrpSpPr>
        <p:grpSpPr>
          <a:xfrm>
            <a:off x="7608889" y="1394954"/>
            <a:ext cx="2444531" cy="4946650"/>
            <a:chOff x="889918" y="1073150"/>
            <a:chExt cx="2444531" cy="4946650"/>
          </a:xfrm>
        </p:grpSpPr>
        <p:sp>
          <p:nvSpPr>
            <p:cNvPr id="32" name="Rounded Rectangle 31"/>
            <p:cNvSpPr/>
            <p:nvPr/>
          </p:nvSpPr>
          <p:spPr>
            <a:xfrm>
              <a:off x="1048562" y="1233758"/>
              <a:ext cx="2147239" cy="4652423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  <a:effectLst>
              <a:outerShdw blurRad="444500" dist="3810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grpSp>
          <p:nvGrpSpPr>
            <p:cNvPr id="33" name="Group 32"/>
            <p:cNvGrpSpPr/>
            <p:nvPr/>
          </p:nvGrpSpPr>
          <p:grpSpPr>
            <a:xfrm>
              <a:off x="889918" y="1073150"/>
              <a:ext cx="2444531" cy="4946650"/>
              <a:chOff x="2326834" y="1073150"/>
              <a:chExt cx="2444531" cy="4946650"/>
            </a:xfrm>
          </p:grpSpPr>
          <p:sp>
            <p:nvSpPr>
              <p:cNvPr id="34" name="Скругленный прямоугольник 51"/>
              <p:cNvSpPr/>
              <p:nvPr/>
            </p:nvSpPr>
            <p:spPr>
              <a:xfrm>
                <a:off x="2326834" y="2095291"/>
                <a:ext cx="180301" cy="357521"/>
              </a:xfrm>
              <a:prstGeom prst="roundRect">
                <a:avLst/>
              </a:prstGeom>
              <a:gradFill>
                <a:gsLst>
                  <a:gs pos="90000">
                    <a:srgbClr val="A6A6A6"/>
                  </a:gs>
                  <a:gs pos="6000">
                    <a:schemeClr val="tx1">
                      <a:lumMod val="65000"/>
                      <a:lumOff val="35000"/>
                    </a:schemeClr>
                  </a:gs>
                  <a:gs pos="15000">
                    <a:srgbClr val="CCCCCC"/>
                  </a:gs>
                  <a:gs pos="65000">
                    <a:schemeClr val="bg1">
                      <a:lumMod val="95000"/>
                    </a:schemeClr>
                  </a:gs>
                  <a:gs pos="0">
                    <a:schemeClr val="bg1">
                      <a:lumMod val="6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162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3"/>
              </a:p>
            </p:txBody>
          </p:sp>
          <p:sp>
            <p:nvSpPr>
              <p:cNvPr id="35" name="Скругленный прямоугольник 51"/>
              <p:cNvSpPr/>
              <p:nvPr/>
            </p:nvSpPr>
            <p:spPr>
              <a:xfrm>
                <a:off x="2326834" y="2553985"/>
                <a:ext cx="180301" cy="357521"/>
              </a:xfrm>
              <a:prstGeom prst="roundRect">
                <a:avLst/>
              </a:prstGeom>
              <a:gradFill>
                <a:gsLst>
                  <a:gs pos="90000">
                    <a:srgbClr val="A6A6A6"/>
                  </a:gs>
                  <a:gs pos="6000">
                    <a:schemeClr val="tx1">
                      <a:lumMod val="65000"/>
                      <a:lumOff val="35000"/>
                    </a:schemeClr>
                  </a:gs>
                  <a:gs pos="15000">
                    <a:srgbClr val="CCCCCC"/>
                  </a:gs>
                  <a:gs pos="65000">
                    <a:schemeClr val="bg1">
                      <a:lumMod val="95000"/>
                    </a:schemeClr>
                  </a:gs>
                  <a:gs pos="0">
                    <a:schemeClr val="bg1">
                      <a:lumMod val="6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162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3"/>
              </a:p>
            </p:txBody>
          </p:sp>
          <p:sp>
            <p:nvSpPr>
              <p:cNvPr id="36" name="Скругленный прямоугольник 51"/>
              <p:cNvSpPr/>
              <p:nvPr/>
            </p:nvSpPr>
            <p:spPr>
              <a:xfrm>
                <a:off x="4591064" y="2208369"/>
                <a:ext cx="180301" cy="599125"/>
              </a:xfrm>
              <a:prstGeom prst="roundRect">
                <a:avLst/>
              </a:prstGeom>
              <a:gradFill>
                <a:gsLst>
                  <a:gs pos="90000">
                    <a:srgbClr val="A6A6A6"/>
                  </a:gs>
                  <a:gs pos="6000">
                    <a:schemeClr val="tx1">
                      <a:lumMod val="65000"/>
                      <a:lumOff val="35000"/>
                    </a:schemeClr>
                  </a:gs>
                  <a:gs pos="15000">
                    <a:srgbClr val="CCCCCC"/>
                  </a:gs>
                  <a:gs pos="65000">
                    <a:schemeClr val="bg1">
                      <a:lumMod val="95000"/>
                    </a:schemeClr>
                  </a:gs>
                  <a:gs pos="0">
                    <a:schemeClr val="bg1">
                      <a:lumMod val="6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162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3"/>
              </a:p>
            </p:txBody>
          </p:sp>
          <p:sp>
            <p:nvSpPr>
              <p:cNvPr id="37" name="Скругленный прямоугольник 51"/>
              <p:cNvSpPr/>
              <p:nvPr/>
            </p:nvSpPr>
            <p:spPr>
              <a:xfrm>
                <a:off x="2326834" y="1742866"/>
                <a:ext cx="180301" cy="197853"/>
              </a:xfrm>
              <a:prstGeom prst="roundRect">
                <a:avLst/>
              </a:prstGeom>
              <a:gradFill>
                <a:gsLst>
                  <a:gs pos="90000">
                    <a:srgbClr val="A6A6A6"/>
                  </a:gs>
                  <a:gs pos="6000">
                    <a:schemeClr val="tx1">
                      <a:lumMod val="65000"/>
                      <a:lumOff val="35000"/>
                    </a:schemeClr>
                  </a:gs>
                  <a:gs pos="15000">
                    <a:srgbClr val="CCCCCC"/>
                  </a:gs>
                  <a:gs pos="65000">
                    <a:schemeClr val="bg1">
                      <a:lumMod val="95000"/>
                    </a:schemeClr>
                  </a:gs>
                  <a:gs pos="0">
                    <a:schemeClr val="bg1">
                      <a:lumMod val="6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162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3"/>
              </a:p>
            </p:txBody>
          </p:sp>
          <p:sp>
            <p:nvSpPr>
              <p:cNvPr id="38" name="Скругленный прямоугольник 54"/>
              <p:cNvSpPr/>
              <p:nvPr/>
            </p:nvSpPr>
            <p:spPr>
              <a:xfrm>
                <a:off x="2339842" y="1073150"/>
                <a:ext cx="2417895" cy="4946650"/>
              </a:xfrm>
              <a:prstGeom prst="roundRect">
                <a:avLst/>
              </a:prstGeom>
              <a:solidFill>
                <a:schemeClr val="tx1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3"/>
              </a:p>
            </p:txBody>
          </p:sp>
          <p:sp>
            <p:nvSpPr>
              <p:cNvPr id="40" name="Скругленный прямоугольник 54"/>
              <p:cNvSpPr/>
              <p:nvPr/>
            </p:nvSpPr>
            <p:spPr>
              <a:xfrm>
                <a:off x="2364581" y="1097757"/>
                <a:ext cx="2369343" cy="4895850"/>
              </a:xfrm>
              <a:prstGeom prst="roundRect">
                <a:avLst>
                  <a:gd name="adj" fmla="val 16167"/>
                </a:avLst>
              </a:prstGeom>
              <a:noFill/>
              <a:ln w="31750">
                <a:gradFill>
                  <a:gsLst>
                    <a:gs pos="0">
                      <a:schemeClr val="bg1">
                        <a:lumMod val="95000"/>
                      </a:schemeClr>
                    </a:gs>
                    <a:gs pos="4500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  <a:gs pos="2000">
                      <a:srgbClr val="808080"/>
                    </a:gs>
                    <a:gs pos="96000">
                      <a:srgbClr val="808080"/>
                    </a:gs>
                    <a:gs pos="92000">
                      <a:schemeClr val="tx1">
                        <a:lumMod val="50000"/>
                        <a:lumOff val="5000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3"/>
              </a:p>
            </p:txBody>
          </p:sp>
          <p:sp>
            <p:nvSpPr>
              <p:cNvPr id="41" name="Овал 57"/>
              <p:cNvSpPr/>
              <p:nvPr/>
            </p:nvSpPr>
            <p:spPr>
              <a:xfrm flipH="1">
                <a:off x="3784134" y="1246808"/>
                <a:ext cx="59518" cy="58098"/>
              </a:xfrm>
              <a:prstGeom prst="ellipse">
                <a:avLst/>
              </a:prstGeom>
              <a:solidFill>
                <a:schemeClr val="bg1">
                  <a:alpha val="10000"/>
                </a:schemeClr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3" dirty="0"/>
                  <a:t> </a:t>
                </a:r>
              </a:p>
            </p:txBody>
          </p:sp>
          <p:sp>
            <p:nvSpPr>
              <p:cNvPr id="43" name="Скругленный прямоугольник 56"/>
              <p:cNvSpPr/>
              <p:nvPr/>
            </p:nvSpPr>
            <p:spPr>
              <a:xfrm>
                <a:off x="3396343" y="1252998"/>
                <a:ext cx="295988" cy="45719"/>
              </a:xfrm>
              <a:prstGeom prst="round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3"/>
              </a:p>
            </p:txBody>
          </p:sp>
          <p:cxnSp>
            <p:nvCxnSpPr>
              <p:cNvPr id="44" name="Straight Connector 43"/>
              <p:cNvCxnSpPr/>
              <p:nvPr/>
            </p:nvCxnSpPr>
            <p:spPr>
              <a:xfrm>
                <a:off x="4712494" y="1571734"/>
                <a:ext cx="35719" cy="209"/>
              </a:xfrm>
              <a:prstGeom prst="line">
                <a:avLst/>
              </a:prstGeom>
              <a:ln w="50800">
                <a:solidFill>
                  <a:schemeClr val="tx1">
                    <a:alpha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>
              <a:xfrm>
                <a:off x="2347097" y="1571734"/>
                <a:ext cx="35719" cy="209"/>
              </a:xfrm>
              <a:prstGeom prst="line">
                <a:avLst/>
              </a:prstGeom>
              <a:ln w="50800">
                <a:solidFill>
                  <a:schemeClr val="tx1">
                    <a:alpha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/>
            </p:nvCxnSpPr>
            <p:spPr>
              <a:xfrm>
                <a:off x="4715351" y="5525556"/>
                <a:ext cx="35719" cy="209"/>
              </a:xfrm>
              <a:prstGeom prst="line">
                <a:avLst/>
              </a:prstGeom>
              <a:ln w="50800">
                <a:solidFill>
                  <a:schemeClr val="tx1">
                    <a:alpha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/>
              <p:cNvCxnSpPr/>
              <p:nvPr/>
            </p:nvCxnSpPr>
            <p:spPr>
              <a:xfrm>
                <a:off x="2349954" y="5525556"/>
                <a:ext cx="35719" cy="209"/>
              </a:xfrm>
              <a:prstGeom prst="line">
                <a:avLst/>
              </a:prstGeom>
              <a:ln w="50800">
                <a:solidFill>
                  <a:schemeClr val="tx1">
                    <a:alpha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4" name="Picture Placeholder 73"/>
          <p:cNvSpPr>
            <a:spLocks noGrp="1"/>
          </p:cNvSpPr>
          <p:nvPr>
            <p:ph type="pic" sz="quarter" idx="64" hasCustomPrompt="1"/>
          </p:nvPr>
        </p:nvSpPr>
        <p:spPr>
          <a:xfrm>
            <a:off x="7752773" y="1546227"/>
            <a:ext cx="2147239" cy="4652423"/>
          </a:xfrm>
          <a:custGeom>
            <a:avLst/>
            <a:gdLst>
              <a:gd name="connsiteX0" fmla="*/ 231213 w 2147239"/>
              <a:gd name="connsiteY0" fmla="*/ 0 h 4652423"/>
              <a:gd name="connsiteX1" fmla="*/ 478306 w 2147239"/>
              <a:gd name="connsiteY1" fmla="*/ 0 h 4652423"/>
              <a:gd name="connsiteX2" fmla="*/ 478306 w 2147239"/>
              <a:gd name="connsiteY2" fmla="*/ 24937 h 4652423"/>
              <a:gd name="connsiteX3" fmla="*/ 629122 w 2147239"/>
              <a:gd name="connsiteY3" fmla="*/ 175753 h 4652423"/>
              <a:gd name="connsiteX4" fmla="*/ 1518115 w 2147239"/>
              <a:gd name="connsiteY4" fmla="*/ 175753 h 4652423"/>
              <a:gd name="connsiteX5" fmla="*/ 1668931 w 2147239"/>
              <a:gd name="connsiteY5" fmla="*/ 24937 h 4652423"/>
              <a:gd name="connsiteX6" fmla="*/ 1668931 w 2147239"/>
              <a:gd name="connsiteY6" fmla="*/ 0 h 4652423"/>
              <a:gd name="connsiteX7" fmla="*/ 1916094 w 2147239"/>
              <a:gd name="connsiteY7" fmla="*/ 0 h 4652423"/>
              <a:gd name="connsiteX8" fmla="*/ 2147239 w 2147239"/>
              <a:gd name="connsiteY8" fmla="*/ 231145 h 4652423"/>
              <a:gd name="connsiteX9" fmla="*/ 2147239 w 2147239"/>
              <a:gd name="connsiteY9" fmla="*/ 2061228 h 4652423"/>
              <a:gd name="connsiteX10" fmla="*/ 2147239 w 2147239"/>
              <a:gd name="connsiteY10" fmla="*/ 2590554 h 4652423"/>
              <a:gd name="connsiteX11" fmla="*/ 2147239 w 2147239"/>
              <a:gd name="connsiteY11" fmla="*/ 4420637 h 4652423"/>
              <a:gd name="connsiteX12" fmla="*/ 1916094 w 2147239"/>
              <a:gd name="connsiteY12" fmla="*/ 4651782 h 4652423"/>
              <a:gd name="connsiteX13" fmla="*/ 1158870 w 2147239"/>
              <a:gd name="connsiteY13" fmla="*/ 4651782 h 4652423"/>
              <a:gd name="connsiteX14" fmla="*/ 1155695 w 2147239"/>
              <a:gd name="connsiteY14" fmla="*/ 4652423 h 4652423"/>
              <a:gd name="connsiteX15" fmla="*/ 231145 w 2147239"/>
              <a:gd name="connsiteY15" fmla="*/ 4652423 h 4652423"/>
              <a:gd name="connsiteX16" fmla="*/ 0 w 2147239"/>
              <a:gd name="connsiteY16" fmla="*/ 4421278 h 4652423"/>
              <a:gd name="connsiteX17" fmla="*/ 0 w 2147239"/>
              <a:gd name="connsiteY17" fmla="*/ 2061869 h 4652423"/>
              <a:gd name="connsiteX18" fmla="*/ 68 w 2147239"/>
              <a:gd name="connsiteY18" fmla="*/ 2061195 h 4652423"/>
              <a:gd name="connsiteX19" fmla="*/ 68 w 2147239"/>
              <a:gd name="connsiteY19" fmla="*/ 231145 h 4652423"/>
              <a:gd name="connsiteX20" fmla="*/ 231213 w 2147239"/>
              <a:gd name="connsiteY20" fmla="*/ 0 h 4652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147239" h="4652423">
                <a:moveTo>
                  <a:pt x="231213" y="0"/>
                </a:moveTo>
                <a:lnTo>
                  <a:pt x="478306" y="0"/>
                </a:lnTo>
                <a:lnTo>
                  <a:pt x="478306" y="24937"/>
                </a:lnTo>
                <a:cubicBezTo>
                  <a:pt x="478306" y="108230"/>
                  <a:pt x="545829" y="175753"/>
                  <a:pt x="629122" y="175753"/>
                </a:cubicBezTo>
                <a:lnTo>
                  <a:pt x="1518115" y="175753"/>
                </a:lnTo>
                <a:cubicBezTo>
                  <a:pt x="1601408" y="175753"/>
                  <a:pt x="1668931" y="108230"/>
                  <a:pt x="1668931" y="24937"/>
                </a:cubicBezTo>
                <a:lnTo>
                  <a:pt x="1668931" y="0"/>
                </a:lnTo>
                <a:lnTo>
                  <a:pt x="1916094" y="0"/>
                </a:lnTo>
                <a:cubicBezTo>
                  <a:pt x="2043752" y="0"/>
                  <a:pt x="2147239" y="103487"/>
                  <a:pt x="2147239" y="231145"/>
                </a:cubicBezTo>
                <a:lnTo>
                  <a:pt x="2147239" y="2061228"/>
                </a:lnTo>
                <a:lnTo>
                  <a:pt x="2147239" y="2590554"/>
                </a:lnTo>
                <a:lnTo>
                  <a:pt x="2147239" y="4420637"/>
                </a:lnTo>
                <a:cubicBezTo>
                  <a:pt x="2147239" y="4548295"/>
                  <a:pt x="2043752" y="4651782"/>
                  <a:pt x="1916094" y="4651782"/>
                </a:cubicBezTo>
                <a:lnTo>
                  <a:pt x="1158870" y="4651782"/>
                </a:lnTo>
                <a:lnTo>
                  <a:pt x="1155695" y="4652423"/>
                </a:lnTo>
                <a:lnTo>
                  <a:pt x="231145" y="4652423"/>
                </a:lnTo>
                <a:cubicBezTo>
                  <a:pt x="103487" y="4652423"/>
                  <a:pt x="0" y="4548936"/>
                  <a:pt x="0" y="4421278"/>
                </a:cubicBezTo>
                <a:lnTo>
                  <a:pt x="0" y="2061869"/>
                </a:lnTo>
                <a:lnTo>
                  <a:pt x="68" y="2061195"/>
                </a:lnTo>
                <a:lnTo>
                  <a:pt x="68" y="231145"/>
                </a:lnTo>
                <a:cubicBezTo>
                  <a:pt x="68" y="103487"/>
                  <a:pt x="103555" y="0"/>
                  <a:pt x="231213" y="0"/>
                </a:cubicBezTo>
                <a:close/>
              </a:path>
            </a:pathLst>
          </a:custGeom>
          <a:solidFill>
            <a:schemeClr val="tx1">
              <a:alpha val="10000"/>
            </a:schemeClr>
          </a:solidFill>
          <a:ln w="3175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100" b="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Drop your image here</a:t>
            </a:r>
          </a:p>
        </p:txBody>
      </p:sp>
      <p:grpSp>
        <p:nvGrpSpPr>
          <p:cNvPr id="75" name="Group 74"/>
          <p:cNvGrpSpPr/>
          <p:nvPr/>
        </p:nvGrpSpPr>
        <p:grpSpPr>
          <a:xfrm>
            <a:off x="10658198" y="1394954"/>
            <a:ext cx="2449294" cy="4946650"/>
            <a:chOff x="3729678" y="1073150"/>
            <a:chExt cx="2449294" cy="4946650"/>
          </a:xfrm>
        </p:grpSpPr>
        <p:sp>
          <p:nvSpPr>
            <p:cNvPr id="76" name="Rounded Rectangle 75"/>
            <p:cNvSpPr/>
            <p:nvPr/>
          </p:nvSpPr>
          <p:spPr>
            <a:xfrm>
              <a:off x="3868411" y="1226223"/>
              <a:ext cx="2147239" cy="4652423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  <a:effectLst>
              <a:outerShdw blurRad="444500" dist="3810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grpSp>
          <p:nvGrpSpPr>
            <p:cNvPr id="77" name="Group 76"/>
            <p:cNvGrpSpPr/>
            <p:nvPr/>
          </p:nvGrpSpPr>
          <p:grpSpPr>
            <a:xfrm>
              <a:off x="3729678" y="1073150"/>
              <a:ext cx="2449294" cy="4946650"/>
              <a:chOff x="2326834" y="1073150"/>
              <a:chExt cx="2449294" cy="4946650"/>
            </a:xfrm>
          </p:grpSpPr>
          <p:sp>
            <p:nvSpPr>
              <p:cNvPr id="78" name="Скругленный прямоугольник 51"/>
              <p:cNvSpPr/>
              <p:nvPr/>
            </p:nvSpPr>
            <p:spPr>
              <a:xfrm>
                <a:off x="2326834" y="2095291"/>
                <a:ext cx="180301" cy="357521"/>
              </a:xfrm>
              <a:prstGeom prst="roundRect">
                <a:avLst/>
              </a:prstGeom>
              <a:gradFill>
                <a:gsLst>
                  <a:gs pos="90000">
                    <a:srgbClr val="A6A6A6"/>
                  </a:gs>
                  <a:gs pos="6000">
                    <a:schemeClr val="tx1">
                      <a:lumMod val="65000"/>
                      <a:lumOff val="35000"/>
                    </a:schemeClr>
                  </a:gs>
                  <a:gs pos="15000">
                    <a:srgbClr val="CCCCCC"/>
                  </a:gs>
                  <a:gs pos="65000">
                    <a:schemeClr val="bg1">
                      <a:lumMod val="95000"/>
                    </a:schemeClr>
                  </a:gs>
                  <a:gs pos="0">
                    <a:schemeClr val="bg1">
                      <a:lumMod val="6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162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3"/>
              </a:p>
            </p:txBody>
          </p:sp>
          <p:sp>
            <p:nvSpPr>
              <p:cNvPr id="79" name="Скругленный прямоугольник 51"/>
              <p:cNvSpPr/>
              <p:nvPr/>
            </p:nvSpPr>
            <p:spPr>
              <a:xfrm>
                <a:off x="2326834" y="2553985"/>
                <a:ext cx="180301" cy="357521"/>
              </a:xfrm>
              <a:prstGeom prst="roundRect">
                <a:avLst/>
              </a:prstGeom>
              <a:gradFill>
                <a:gsLst>
                  <a:gs pos="90000">
                    <a:srgbClr val="A6A6A6"/>
                  </a:gs>
                  <a:gs pos="6000">
                    <a:schemeClr val="tx1">
                      <a:lumMod val="65000"/>
                      <a:lumOff val="35000"/>
                    </a:schemeClr>
                  </a:gs>
                  <a:gs pos="15000">
                    <a:srgbClr val="CCCCCC"/>
                  </a:gs>
                  <a:gs pos="65000">
                    <a:schemeClr val="bg1">
                      <a:lumMod val="95000"/>
                    </a:schemeClr>
                  </a:gs>
                  <a:gs pos="0">
                    <a:schemeClr val="bg1">
                      <a:lumMod val="6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162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3"/>
              </a:p>
            </p:txBody>
          </p:sp>
          <p:sp>
            <p:nvSpPr>
              <p:cNvPr id="80" name="Скругленный прямоугольник 51"/>
              <p:cNvSpPr/>
              <p:nvPr/>
            </p:nvSpPr>
            <p:spPr>
              <a:xfrm>
                <a:off x="4595827" y="2208369"/>
                <a:ext cx="180301" cy="599125"/>
              </a:xfrm>
              <a:prstGeom prst="roundRect">
                <a:avLst/>
              </a:prstGeom>
              <a:gradFill>
                <a:gsLst>
                  <a:gs pos="90000">
                    <a:srgbClr val="A6A6A6"/>
                  </a:gs>
                  <a:gs pos="6000">
                    <a:schemeClr val="tx1">
                      <a:lumMod val="65000"/>
                      <a:lumOff val="35000"/>
                    </a:schemeClr>
                  </a:gs>
                  <a:gs pos="15000">
                    <a:srgbClr val="CCCCCC"/>
                  </a:gs>
                  <a:gs pos="65000">
                    <a:schemeClr val="bg1">
                      <a:lumMod val="95000"/>
                    </a:schemeClr>
                  </a:gs>
                  <a:gs pos="0">
                    <a:schemeClr val="bg1">
                      <a:lumMod val="6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162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3"/>
              </a:p>
            </p:txBody>
          </p:sp>
          <p:sp>
            <p:nvSpPr>
              <p:cNvPr id="81" name="Скругленный прямоугольник 51"/>
              <p:cNvSpPr/>
              <p:nvPr/>
            </p:nvSpPr>
            <p:spPr>
              <a:xfrm>
                <a:off x="2326834" y="1742866"/>
                <a:ext cx="180301" cy="197853"/>
              </a:xfrm>
              <a:prstGeom prst="roundRect">
                <a:avLst/>
              </a:prstGeom>
              <a:gradFill>
                <a:gsLst>
                  <a:gs pos="90000">
                    <a:srgbClr val="A6A6A6"/>
                  </a:gs>
                  <a:gs pos="6000">
                    <a:schemeClr val="tx1">
                      <a:lumMod val="65000"/>
                      <a:lumOff val="35000"/>
                    </a:schemeClr>
                  </a:gs>
                  <a:gs pos="15000">
                    <a:srgbClr val="CCCCCC"/>
                  </a:gs>
                  <a:gs pos="65000">
                    <a:schemeClr val="bg1">
                      <a:lumMod val="95000"/>
                    </a:schemeClr>
                  </a:gs>
                  <a:gs pos="0">
                    <a:schemeClr val="bg1">
                      <a:lumMod val="6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162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3"/>
              </a:p>
            </p:txBody>
          </p:sp>
          <p:sp>
            <p:nvSpPr>
              <p:cNvPr id="82" name="Скругленный прямоугольник 54"/>
              <p:cNvSpPr/>
              <p:nvPr/>
            </p:nvSpPr>
            <p:spPr>
              <a:xfrm>
                <a:off x="2339842" y="1073150"/>
                <a:ext cx="2417895" cy="4946650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3"/>
              </a:p>
            </p:txBody>
          </p:sp>
          <p:sp>
            <p:nvSpPr>
              <p:cNvPr id="83" name="Скругленный прямоугольник 54"/>
              <p:cNvSpPr/>
              <p:nvPr/>
            </p:nvSpPr>
            <p:spPr>
              <a:xfrm>
                <a:off x="2364581" y="1097757"/>
                <a:ext cx="2369343" cy="4895850"/>
              </a:xfrm>
              <a:prstGeom prst="roundRect">
                <a:avLst>
                  <a:gd name="adj" fmla="val 16167"/>
                </a:avLst>
              </a:prstGeom>
              <a:solidFill>
                <a:schemeClr val="bg1">
                  <a:alpha val="70000"/>
                </a:schemeClr>
              </a:solidFill>
              <a:ln w="31750">
                <a:gradFill>
                  <a:gsLst>
                    <a:gs pos="0">
                      <a:schemeClr val="bg1"/>
                    </a:gs>
                    <a:gs pos="10000">
                      <a:schemeClr val="bg1"/>
                    </a:gs>
                    <a:gs pos="100000">
                      <a:schemeClr val="bg1"/>
                    </a:gs>
                    <a:gs pos="90000">
                      <a:schemeClr val="bg1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3"/>
              </a:p>
            </p:txBody>
          </p:sp>
          <p:sp>
            <p:nvSpPr>
              <p:cNvPr id="84" name="Овал 57"/>
              <p:cNvSpPr/>
              <p:nvPr/>
            </p:nvSpPr>
            <p:spPr>
              <a:xfrm flipH="1">
                <a:off x="3784134" y="1246808"/>
                <a:ext cx="59518" cy="58098"/>
              </a:xfrm>
              <a:prstGeom prst="ellipse">
                <a:avLst/>
              </a:prstGeom>
              <a:gradFill>
                <a:gsLst>
                  <a:gs pos="100000">
                    <a:schemeClr val="tx1">
                      <a:lumMod val="50000"/>
                      <a:lumOff val="50000"/>
                    </a:schemeClr>
                  </a:gs>
                  <a:gs pos="0">
                    <a:schemeClr val="tx1"/>
                  </a:gs>
                </a:gsLst>
                <a:lin ang="5400000" scaled="1"/>
              </a:gra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3" dirty="0"/>
                  <a:t> </a:t>
                </a:r>
              </a:p>
            </p:txBody>
          </p:sp>
          <p:sp>
            <p:nvSpPr>
              <p:cNvPr id="85" name="Скругленный прямоугольник 56"/>
              <p:cNvSpPr/>
              <p:nvPr/>
            </p:nvSpPr>
            <p:spPr>
              <a:xfrm>
                <a:off x="3396343" y="1252998"/>
                <a:ext cx="295988" cy="45719"/>
              </a:xfrm>
              <a:prstGeom prst="roundRect">
                <a:avLst/>
              </a:prstGeom>
              <a:gradFill>
                <a:gsLst>
                  <a:gs pos="100000">
                    <a:schemeClr val="tx1">
                      <a:lumMod val="50000"/>
                      <a:lumOff val="50000"/>
                    </a:schemeClr>
                  </a:gs>
                  <a:gs pos="0">
                    <a:schemeClr val="tx1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3"/>
              </a:p>
            </p:txBody>
          </p:sp>
          <p:cxnSp>
            <p:nvCxnSpPr>
              <p:cNvPr id="86" name="Straight Connector 85"/>
              <p:cNvCxnSpPr/>
              <p:nvPr/>
            </p:nvCxnSpPr>
            <p:spPr>
              <a:xfrm>
                <a:off x="4722018" y="1571734"/>
                <a:ext cx="35719" cy="209"/>
              </a:xfrm>
              <a:prstGeom prst="line">
                <a:avLst/>
              </a:prstGeom>
              <a:ln w="50800">
                <a:solidFill>
                  <a:schemeClr val="tx1">
                    <a:alpha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/>
            </p:nvCxnSpPr>
            <p:spPr>
              <a:xfrm>
                <a:off x="2339954" y="1571734"/>
                <a:ext cx="35719" cy="209"/>
              </a:xfrm>
              <a:prstGeom prst="line">
                <a:avLst/>
              </a:prstGeom>
              <a:ln w="50800">
                <a:solidFill>
                  <a:schemeClr val="tx1">
                    <a:alpha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/>
            </p:nvCxnSpPr>
            <p:spPr>
              <a:xfrm>
                <a:off x="4722494" y="5525556"/>
                <a:ext cx="35719" cy="209"/>
              </a:xfrm>
              <a:prstGeom prst="line">
                <a:avLst/>
              </a:prstGeom>
              <a:ln w="50800">
                <a:solidFill>
                  <a:schemeClr val="tx1">
                    <a:alpha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/>
            </p:nvCxnSpPr>
            <p:spPr>
              <a:xfrm>
                <a:off x="2340430" y="5525556"/>
                <a:ext cx="35719" cy="209"/>
              </a:xfrm>
              <a:prstGeom prst="line">
                <a:avLst/>
              </a:prstGeom>
              <a:ln w="50800">
                <a:solidFill>
                  <a:schemeClr val="tx1">
                    <a:alpha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90" name="Picture Placeholder 89"/>
          <p:cNvSpPr>
            <a:spLocks noGrp="1"/>
          </p:cNvSpPr>
          <p:nvPr>
            <p:ph type="pic" sz="quarter" idx="65" hasCustomPrompt="1"/>
          </p:nvPr>
        </p:nvSpPr>
        <p:spPr>
          <a:xfrm>
            <a:off x="10802083" y="1546227"/>
            <a:ext cx="2147239" cy="4652423"/>
          </a:xfrm>
          <a:custGeom>
            <a:avLst/>
            <a:gdLst>
              <a:gd name="connsiteX0" fmla="*/ 231213 w 2147239"/>
              <a:gd name="connsiteY0" fmla="*/ 0 h 4652423"/>
              <a:gd name="connsiteX1" fmla="*/ 478306 w 2147239"/>
              <a:gd name="connsiteY1" fmla="*/ 0 h 4652423"/>
              <a:gd name="connsiteX2" fmla="*/ 478306 w 2147239"/>
              <a:gd name="connsiteY2" fmla="*/ 24937 h 4652423"/>
              <a:gd name="connsiteX3" fmla="*/ 629122 w 2147239"/>
              <a:gd name="connsiteY3" fmla="*/ 175753 h 4652423"/>
              <a:gd name="connsiteX4" fmla="*/ 1518115 w 2147239"/>
              <a:gd name="connsiteY4" fmla="*/ 175753 h 4652423"/>
              <a:gd name="connsiteX5" fmla="*/ 1668931 w 2147239"/>
              <a:gd name="connsiteY5" fmla="*/ 24937 h 4652423"/>
              <a:gd name="connsiteX6" fmla="*/ 1668931 w 2147239"/>
              <a:gd name="connsiteY6" fmla="*/ 0 h 4652423"/>
              <a:gd name="connsiteX7" fmla="*/ 1916094 w 2147239"/>
              <a:gd name="connsiteY7" fmla="*/ 0 h 4652423"/>
              <a:gd name="connsiteX8" fmla="*/ 2147239 w 2147239"/>
              <a:gd name="connsiteY8" fmla="*/ 231145 h 4652423"/>
              <a:gd name="connsiteX9" fmla="*/ 2147239 w 2147239"/>
              <a:gd name="connsiteY9" fmla="*/ 2061228 h 4652423"/>
              <a:gd name="connsiteX10" fmla="*/ 2147239 w 2147239"/>
              <a:gd name="connsiteY10" fmla="*/ 2590554 h 4652423"/>
              <a:gd name="connsiteX11" fmla="*/ 2147239 w 2147239"/>
              <a:gd name="connsiteY11" fmla="*/ 4420637 h 4652423"/>
              <a:gd name="connsiteX12" fmla="*/ 1916094 w 2147239"/>
              <a:gd name="connsiteY12" fmla="*/ 4651782 h 4652423"/>
              <a:gd name="connsiteX13" fmla="*/ 1158870 w 2147239"/>
              <a:gd name="connsiteY13" fmla="*/ 4651782 h 4652423"/>
              <a:gd name="connsiteX14" fmla="*/ 1155695 w 2147239"/>
              <a:gd name="connsiteY14" fmla="*/ 4652423 h 4652423"/>
              <a:gd name="connsiteX15" fmla="*/ 231145 w 2147239"/>
              <a:gd name="connsiteY15" fmla="*/ 4652423 h 4652423"/>
              <a:gd name="connsiteX16" fmla="*/ 0 w 2147239"/>
              <a:gd name="connsiteY16" fmla="*/ 4421278 h 4652423"/>
              <a:gd name="connsiteX17" fmla="*/ 0 w 2147239"/>
              <a:gd name="connsiteY17" fmla="*/ 2061869 h 4652423"/>
              <a:gd name="connsiteX18" fmla="*/ 68 w 2147239"/>
              <a:gd name="connsiteY18" fmla="*/ 2061195 h 4652423"/>
              <a:gd name="connsiteX19" fmla="*/ 68 w 2147239"/>
              <a:gd name="connsiteY19" fmla="*/ 231145 h 4652423"/>
              <a:gd name="connsiteX20" fmla="*/ 231213 w 2147239"/>
              <a:gd name="connsiteY20" fmla="*/ 0 h 4652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147239" h="4652423">
                <a:moveTo>
                  <a:pt x="231213" y="0"/>
                </a:moveTo>
                <a:lnTo>
                  <a:pt x="478306" y="0"/>
                </a:lnTo>
                <a:lnTo>
                  <a:pt x="478306" y="24937"/>
                </a:lnTo>
                <a:cubicBezTo>
                  <a:pt x="478306" y="108230"/>
                  <a:pt x="545829" y="175753"/>
                  <a:pt x="629122" y="175753"/>
                </a:cubicBezTo>
                <a:lnTo>
                  <a:pt x="1518115" y="175753"/>
                </a:lnTo>
                <a:cubicBezTo>
                  <a:pt x="1601408" y="175753"/>
                  <a:pt x="1668931" y="108230"/>
                  <a:pt x="1668931" y="24937"/>
                </a:cubicBezTo>
                <a:lnTo>
                  <a:pt x="1668931" y="0"/>
                </a:lnTo>
                <a:lnTo>
                  <a:pt x="1916094" y="0"/>
                </a:lnTo>
                <a:cubicBezTo>
                  <a:pt x="2043752" y="0"/>
                  <a:pt x="2147239" y="103487"/>
                  <a:pt x="2147239" y="231145"/>
                </a:cubicBezTo>
                <a:lnTo>
                  <a:pt x="2147239" y="2061228"/>
                </a:lnTo>
                <a:lnTo>
                  <a:pt x="2147239" y="2590554"/>
                </a:lnTo>
                <a:lnTo>
                  <a:pt x="2147239" y="4420637"/>
                </a:lnTo>
                <a:cubicBezTo>
                  <a:pt x="2147239" y="4548295"/>
                  <a:pt x="2043752" y="4651782"/>
                  <a:pt x="1916094" y="4651782"/>
                </a:cubicBezTo>
                <a:lnTo>
                  <a:pt x="1158870" y="4651782"/>
                </a:lnTo>
                <a:lnTo>
                  <a:pt x="1155695" y="4652423"/>
                </a:lnTo>
                <a:lnTo>
                  <a:pt x="231145" y="4652423"/>
                </a:lnTo>
                <a:cubicBezTo>
                  <a:pt x="103487" y="4652423"/>
                  <a:pt x="0" y="4548936"/>
                  <a:pt x="0" y="4421278"/>
                </a:cubicBezTo>
                <a:lnTo>
                  <a:pt x="0" y="2061869"/>
                </a:lnTo>
                <a:lnTo>
                  <a:pt x="68" y="2061195"/>
                </a:lnTo>
                <a:lnTo>
                  <a:pt x="68" y="231145"/>
                </a:lnTo>
                <a:cubicBezTo>
                  <a:pt x="68" y="103487"/>
                  <a:pt x="103555" y="0"/>
                  <a:pt x="231213" y="0"/>
                </a:cubicBezTo>
                <a:close/>
              </a:path>
            </a:pathLst>
          </a:custGeom>
          <a:solidFill>
            <a:schemeClr val="tx1">
              <a:alpha val="10000"/>
            </a:schemeClr>
          </a:solidFill>
          <a:ln w="3175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100" b="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Drop your image here</a:t>
            </a:r>
          </a:p>
        </p:txBody>
      </p:sp>
      <p:sp>
        <p:nvSpPr>
          <p:cNvPr id="55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136314" y="179388"/>
            <a:ext cx="708023" cy="361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802" b="1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6" name="Текст 7"/>
          <p:cNvSpPr>
            <a:spLocks noGrp="1"/>
          </p:cNvSpPr>
          <p:nvPr>
            <p:ph type="body" sz="quarter" idx="46" hasCustomPrompt="1"/>
          </p:nvPr>
        </p:nvSpPr>
        <p:spPr>
          <a:xfrm>
            <a:off x="9113520" y="179388"/>
            <a:ext cx="2022792" cy="361949"/>
          </a:xfrm>
        </p:spPr>
        <p:txBody>
          <a:bodyPr anchor="ctr">
            <a:normAutofit/>
          </a:bodyPr>
          <a:lstStyle>
            <a:lvl1pPr algn="r">
              <a:lnSpc>
                <a:spcPct val="150000"/>
              </a:lnSpc>
              <a:defRPr sz="802" b="1" spc="100" baseline="0">
                <a:solidFill>
                  <a:schemeClr val="tx1"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 err="1"/>
              <a:t>www.yourcompany.com</a:t>
            </a:r>
            <a:endParaRPr lang="en-US" dirty="0"/>
          </a:p>
        </p:txBody>
      </p:sp>
      <p:sp>
        <p:nvSpPr>
          <p:cNvPr id="57" name="Текст 7"/>
          <p:cNvSpPr>
            <a:spLocks noGrp="1"/>
          </p:cNvSpPr>
          <p:nvPr>
            <p:ph type="body" sz="quarter" idx="47" hasCustomPrompt="1"/>
          </p:nvPr>
        </p:nvSpPr>
        <p:spPr>
          <a:xfrm>
            <a:off x="337016" y="179388"/>
            <a:ext cx="1014264" cy="36194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1000" b="1" spc="300" baseline="0">
                <a:solidFill>
                  <a:schemeClr val="tx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EVA</a:t>
            </a:r>
          </a:p>
        </p:txBody>
      </p:sp>
      <p:sp>
        <p:nvSpPr>
          <p:cNvPr id="60" name="Текст 7"/>
          <p:cNvSpPr>
            <a:spLocks noGrp="1"/>
          </p:cNvSpPr>
          <p:nvPr>
            <p:ph type="body" sz="quarter" idx="42" hasCustomPrompt="1"/>
          </p:nvPr>
        </p:nvSpPr>
        <p:spPr>
          <a:xfrm>
            <a:off x="1066807" y="3248026"/>
            <a:ext cx="3597396" cy="2136775"/>
          </a:xfrm>
        </p:spPr>
        <p:txBody>
          <a:bodyPr>
            <a:normAutofit/>
          </a:bodyPr>
          <a:lstStyle>
            <a:lvl1pPr algn="l">
              <a:lnSpc>
                <a:spcPct val="150000"/>
              </a:lnSpc>
              <a:defRPr sz="1000" baseline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en-US" dirty="0"/>
              <a:t>Stars are created within galaxies from a reserve of cold gas that forms into giant molecular clouds. Some galaxies have been observed to form stars at an exceptional rate, known as a starburst. Should they continue to do so, however, they would consume their reserve of gas in a time frame lower than the lifespan of the galaxy. Stars are created within galaxies from a reserve of cold gas that forms into giant molecular clouds. </a:t>
            </a:r>
          </a:p>
        </p:txBody>
      </p:sp>
      <p:sp>
        <p:nvSpPr>
          <p:cNvPr id="61" name="Текст 7"/>
          <p:cNvSpPr>
            <a:spLocks noGrp="1"/>
          </p:cNvSpPr>
          <p:nvPr>
            <p:ph type="body" sz="quarter" idx="43" hasCustomPrompt="1"/>
          </p:nvPr>
        </p:nvSpPr>
        <p:spPr>
          <a:xfrm>
            <a:off x="1066806" y="1260092"/>
            <a:ext cx="3597395" cy="1808546"/>
          </a:xfrm>
        </p:spPr>
        <p:txBody>
          <a:bodyPr anchor="b">
            <a:noAutofit/>
          </a:bodyPr>
          <a:lstStyle>
            <a:lvl1pPr algn="l">
              <a:lnSpc>
                <a:spcPct val="150000"/>
              </a:lnSpc>
              <a:defRPr sz="2133" b="1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62" name="Текст 7"/>
          <p:cNvSpPr>
            <a:spLocks noGrp="1"/>
          </p:cNvSpPr>
          <p:nvPr>
            <p:ph type="body" sz="quarter" idx="40" hasCustomPrompt="1"/>
          </p:nvPr>
        </p:nvSpPr>
        <p:spPr>
          <a:xfrm>
            <a:off x="1066806" y="5594958"/>
            <a:ext cx="3597394" cy="902515"/>
          </a:xfrm>
        </p:spPr>
        <p:txBody>
          <a:bodyPr>
            <a:normAutofit/>
          </a:bodyPr>
          <a:lstStyle>
            <a:lvl1pPr algn="l">
              <a:lnSpc>
                <a:spcPct val="150000"/>
              </a:lnSpc>
              <a:defRPr sz="802" baseline="0">
                <a:solidFill>
                  <a:schemeClr val="tx1">
                    <a:lumMod val="95000"/>
                    <a:lumOff val="5000"/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en-US" dirty="0"/>
              <a:t>Should they continue to do so, however, they would consume their reserve of gas in a time frame lower than the lifespan of the galaxy. Stars are created within galaxies from a reserve of cold gas that forms into giant molecular clouds. </a:t>
            </a:r>
          </a:p>
        </p:txBody>
      </p:sp>
      <p:sp>
        <p:nvSpPr>
          <p:cNvPr id="63" name="Freeform 13"/>
          <p:cNvSpPr>
            <a:spLocks noEditPoints="1"/>
          </p:cNvSpPr>
          <p:nvPr/>
        </p:nvSpPr>
        <p:spPr bwMode="auto">
          <a:xfrm>
            <a:off x="364765" y="6179530"/>
            <a:ext cx="133472" cy="180662"/>
          </a:xfrm>
          <a:custGeom>
            <a:avLst/>
            <a:gdLst>
              <a:gd name="T0" fmla="*/ 44 w 88"/>
              <a:gd name="T1" fmla="*/ 0 h 128"/>
              <a:gd name="T2" fmla="*/ 0 w 88"/>
              <a:gd name="T3" fmla="*/ 44 h 128"/>
              <a:gd name="T4" fmla="*/ 0 w 88"/>
              <a:gd name="T5" fmla="*/ 84 h 128"/>
              <a:gd name="T6" fmla="*/ 44 w 88"/>
              <a:gd name="T7" fmla="*/ 128 h 128"/>
              <a:gd name="T8" fmla="*/ 88 w 88"/>
              <a:gd name="T9" fmla="*/ 84 h 128"/>
              <a:gd name="T10" fmla="*/ 88 w 88"/>
              <a:gd name="T11" fmla="*/ 44 h 128"/>
              <a:gd name="T12" fmla="*/ 44 w 88"/>
              <a:gd name="T13" fmla="*/ 0 h 128"/>
              <a:gd name="T14" fmla="*/ 80 w 88"/>
              <a:gd name="T15" fmla="*/ 84 h 128"/>
              <a:gd name="T16" fmla="*/ 44 w 88"/>
              <a:gd name="T17" fmla="*/ 120 h 128"/>
              <a:gd name="T18" fmla="*/ 8 w 88"/>
              <a:gd name="T19" fmla="*/ 84 h 128"/>
              <a:gd name="T20" fmla="*/ 8 w 88"/>
              <a:gd name="T21" fmla="*/ 44 h 128"/>
              <a:gd name="T22" fmla="*/ 44 w 88"/>
              <a:gd name="T23" fmla="*/ 8 h 128"/>
              <a:gd name="T24" fmla="*/ 80 w 88"/>
              <a:gd name="T25" fmla="*/ 44 h 128"/>
              <a:gd name="T26" fmla="*/ 80 w 88"/>
              <a:gd name="T27" fmla="*/ 84 h 128"/>
              <a:gd name="T28" fmla="*/ 44 w 88"/>
              <a:gd name="T29" fmla="*/ 28 h 128"/>
              <a:gd name="T30" fmla="*/ 40 w 88"/>
              <a:gd name="T31" fmla="*/ 32 h 128"/>
              <a:gd name="T32" fmla="*/ 40 w 88"/>
              <a:gd name="T33" fmla="*/ 48 h 128"/>
              <a:gd name="T34" fmla="*/ 44 w 88"/>
              <a:gd name="T35" fmla="*/ 52 h 128"/>
              <a:gd name="T36" fmla="*/ 48 w 88"/>
              <a:gd name="T37" fmla="*/ 48 h 128"/>
              <a:gd name="T38" fmla="*/ 48 w 88"/>
              <a:gd name="T39" fmla="*/ 32 h 128"/>
              <a:gd name="T40" fmla="*/ 44 w 88"/>
              <a:gd name="T41" fmla="*/ 28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88" h="128">
                <a:moveTo>
                  <a:pt x="44" y="0"/>
                </a:moveTo>
                <a:cubicBezTo>
                  <a:pt x="20" y="0"/>
                  <a:pt x="0" y="20"/>
                  <a:pt x="0" y="44"/>
                </a:cubicBezTo>
                <a:cubicBezTo>
                  <a:pt x="0" y="84"/>
                  <a:pt x="0" y="84"/>
                  <a:pt x="0" y="84"/>
                </a:cubicBezTo>
                <a:cubicBezTo>
                  <a:pt x="0" y="108"/>
                  <a:pt x="20" y="128"/>
                  <a:pt x="44" y="128"/>
                </a:cubicBezTo>
                <a:cubicBezTo>
                  <a:pt x="68" y="128"/>
                  <a:pt x="88" y="108"/>
                  <a:pt x="88" y="84"/>
                </a:cubicBezTo>
                <a:cubicBezTo>
                  <a:pt x="88" y="44"/>
                  <a:pt x="88" y="44"/>
                  <a:pt x="88" y="44"/>
                </a:cubicBezTo>
                <a:cubicBezTo>
                  <a:pt x="88" y="20"/>
                  <a:pt x="68" y="0"/>
                  <a:pt x="44" y="0"/>
                </a:cubicBezTo>
                <a:close/>
                <a:moveTo>
                  <a:pt x="80" y="84"/>
                </a:moveTo>
                <a:cubicBezTo>
                  <a:pt x="80" y="104"/>
                  <a:pt x="64" y="120"/>
                  <a:pt x="44" y="120"/>
                </a:cubicBezTo>
                <a:cubicBezTo>
                  <a:pt x="24" y="120"/>
                  <a:pt x="8" y="104"/>
                  <a:pt x="8" y="84"/>
                </a:cubicBezTo>
                <a:cubicBezTo>
                  <a:pt x="8" y="44"/>
                  <a:pt x="8" y="44"/>
                  <a:pt x="8" y="44"/>
                </a:cubicBezTo>
                <a:cubicBezTo>
                  <a:pt x="8" y="24"/>
                  <a:pt x="24" y="8"/>
                  <a:pt x="44" y="8"/>
                </a:cubicBezTo>
                <a:cubicBezTo>
                  <a:pt x="64" y="8"/>
                  <a:pt x="80" y="24"/>
                  <a:pt x="80" y="44"/>
                </a:cubicBezTo>
                <a:lnTo>
                  <a:pt x="80" y="84"/>
                </a:lnTo>
                <a:close/>
                <a:moveTo>
                  <a:pt x="44" y="28"/>
                </a:moveTo>
                <a:cubicBezTo>
                  <a:pt x="42" y="28"/>
                  <a:pt x="40" y="30"/>
                  <a:pt x="40" y="32"/>
                </a:cubicBezTo>
                <a:cubicBezTo>
                  <a:pt x="40" y="48"/>
                  <a:pt x="40" y="48"/>
                  <a:pt x="40" y="48"/>
                </a:cubicBezTo>
                <a:cubicBezTo>
                  <a:pt x="40" y="50"/>
                  <a:pt x="42" y="52"/>
                  <a:pt x="44" y="52"/>
                </a:cubicBezTo>
                <a:cubicBezTo>
                  <a:pt x="46" y="52"/>
                  <a:pt x="48" y="50"/>
                  <a:pt x="48" y="48"/>
                </a:cubicBezTo>
                <a:cubicBezTo>
                  <a:pt x="48" y="32"/>
                  <a:pt x="48" y="32"/>
                  <a:pt x="48" y="32"/>
                </a:cubicBezTo>
                <a:cubicBezTo>
                  <a:pt x="48" y="30"/>
                  <a:pt x="46" y="28"/>
                  <a:pt x="44" y="28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70000"/>
            </a:schemeClr>
          </a:solidFill>
          <a:ln>
            <a:noFill/>
          </a:ln>
        </p:spPr>
        <p:txBody>
          <a:bodyPr vert="horz" wrap="square" lIns="45835" tIns="22918" rIns="45835" bIns="22918" numCol="1" anchor="t" anchorCtr="0" compatLnSpc="1">
            <a:prstTxWarp prst="textNoShape">
              <a:avLst/>
            </a:prstTxWarp>
          </a:bodyPr>
          <a:lstStyle/>
          <a:p>
            <a:endParaRPr lang="en-US" sz="902">
              <a:solidFill>
                <a:schemeClr val="tx1"/>
              </a:solidFill>
            </a:endParaRPr>
          </a:p>
        </p:txBody>
      </p:sp>
      <p:sp>
        <p:nvSpPr>
          <p:cNvPr id="64" name="Текст 7"/>
          <p:cNvSpPr>
            <a:spLocks noGrp="1"/>
          </p:cNvSpPr>
          <p:nvPr>
            <p:ph type="body" sz="quarter" idx="66" hasCustomPrompt="1"/>
          </p:nvPr>
        </p:nvSpPr>
        <p:spPr>
          <a:xfrm rot="16200000">
            <a:off x="-117115" y="5147945"/>
            <a:ext cx="1092838" cy="16121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600" b="1" spc="0" baseline="0">
                <a:solidFill>
                  <a:schemeClr val="tx1">
                    <a:alpha val="2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DISCOVER</a:t>
            </a:r>
          </a:p>
        </p:txBody>
      </p:sp>
      <p:cxnSp>
        <p:nvCxnSpPr>
          <p:cNvPr id="65" name="Прямая соединительная линия 17"/>
          <p:cNvCxnSpPr/>
          <p:nvPr/>
        </p:nvCxnSpPr>
        <p:spPr>
          <a:xfrm flipH="1">
            <a:off x="3220608" y="1"/>
            <a:ext cx="1" cy="53666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Прямая соединительная линия 18"/>
          <p:cNvCxnSpPr/>
          <p:nvPr/>
        </p:nvCxnSpPr>
        <p:spPr>
          <a:xfrm>
            <a:off x="8975893" y="6317275"/>
            <a:ext cx="0" cy="540725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954429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4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4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sldNum="0"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ice_0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Прямая соединительная линия 39"/>
          <p:cNvCxnSpPr/>
          <p:nvPr/>
        </p:nvCxnSpPr>
        <p:spPr>
          <a:xfrm>
            <a:off x="3220609" y="509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Прямая соединительная линия 44"/>
          <p:cNvCxnSpPr/>
          <p:nvPr/>
        </p:nvCxnSpPr>
        <p:spPr>
          <a:xfrm>
            <a:off x="8975893" y="-35814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Прямая соединительная линия 45"/>
          <p:cNvCxnSpPr/>
          <p:nvPr/>
        </p:nvCxnSpPr>
        <p:spPr>
          <a:xfrm>
            <a:off x="6097605" y="0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Прямая соединительная линия 46"/>
          <p:cNvCxnSpPr/>
          <p:nvPr/>
        </p:nvCxnSpPr>
        <p:spPr>
          <a:xfrm>
            <a:off x="6096000" y="2345425"/>
            <a:ext cx="0" cy="36132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Oval 127"/>
          <p:cNvSpPr/>
          <p:nvPr/>
        </p:nvSpPr>
        <p:spPr>
          <a:xfrm>
            <a:off x="2547480" y="4820277"/>
            <a:ext cx="244510" cy="24322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grpSp>
        <p:nvGrpSpPr>
          <p:cNvPr id="21" name="Group 20"/>
          <p:cNvGrpSpPr/>
          <p:nvPr/>
        </p:nvGrpSpPr>
        <p:grpSpPr>
          <a:xfrm>
            <a:off x="2280569" y="1073150"/>
            <a:ext cx="2444531" cy="4946650"/>
            <a:chOff x="889918" y="1073150"/>
            <a:chExt cx="2444531" cy="4946650"/>
          </a:xfrm>
        </p:grpSpPr>
        <p:sp>
          <p:nvSpPr>
            <p:cNvPr id="12" name="Rounded Rectangle 11"/>
            <p:cNvSpPr/>
            <p:nvPr/>
          </p:nvSpPr>
          <p:spPr>
            <a:xfrm>
              <a:off x="1048562" y="1233758"/>
              <a:ext cx="2147239" cy="4652423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  <a:effectLst>
              <a:outerShdw blurRad="444500" dist="3810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889918" y="1073150"/>
              <a:ext cx="2444531" cy="4946650"/>
              <a:chOff x="2326834" y="1073150"/>
              <a:chExt cx="2444531" cy="4946650"/>
            </a:xfrm>
          </p:grpSpPr>
          <p:sp>
            <p:nvSpPr>
              <p:cNvPr id="44" name="Скругленный прямоугольник 51"/>
              <p:cNvSpPr/>
              <p:nvPr/>
            </p:nvSpPr>
            <p:spPr>
              <a:xfrm>
                <a:off x="2326834" y="2095291"/>
                <a:ext cx="180301" cy="357521"/>
              </a:xfrm>
              <a:prstGeom prst="roundRect">
                <a:avLst/>
              </a:prstGeom>
              <a:gradFill>
                <a:gsLst>
                  <a:gs pos="90000">
                    <a:srgbClr val="A6A6A6"/>
                  </a:gs>
                  <a:gs pos="6000">
                    <a:schemeClr val="tx1">
                      <a:lumMod val="65000"/>
                      <a:lumOff val="35000"/>
                    </a:schemeClr>
                  </a:gs>
                  <a:gs pos="15000">
                    <a:srgbClr val="CCCCCC"/>
                  </a:gs>
                  <a:gs pos="65000">
                    <a:schemeClr val="bg1">
                      <a:lumMod val="95000"/>
                    </a:schemeClr>
                  </a:gs>
                  <a:gs pos="0">
                    <a:schemeClr val="bg1">
                      <a:lumMod val="6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162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3"/>
              </a:p>
            </p:txBody>
          </p:sp>
          <p:sp>
            <p:nvSpPr>
              <p:cNvPr id="49" name="Скругленный прямоугольник 51"/>
              <p:cNvSpPr/>
              <p:nvPr/>
            </p:nvSpPr>
            <p:spPr>
              <a:xfrm>
                <a:off x="2326834" y="2553985"/>
                <a:ext cx="180301" cy="357521"/>
              </a:xfrm>
              <a:prstGeom prst="roundRect">
                <a:avLst/>
              </a:prstGeom>
              <a:gradFill>
                <a:gsLst>
                  <a:gs pos="90000">
                    <a:srgbClr val="A6A6A6"/>
                  </a:gs>
                  <a:gs pos="6000">
                    <a:schemeClr val="tx1">
                      <a:lumMod val="65000"/>
                      <a:lumOff val="35000"/>
                    </a:schemeClr>
                  </a:gs>
                  <a:gs pos="15000">
                    <a:srgbClr val="CCCCCC"/>
                  </a:gs>
                  <a:gs pos="65000">
                    <a:schemeClr val="bg1">
                      <a:lumMod val="95000"/>
                    </a:schemeClr>
                  </a:gs>
                  <a:gs pos="0">
                    <a:schemeClr val="bg1">
                      <a:lumMod val="6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162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3"/>
              </a:p>
            </p:txBody>
          </p:sp>
          <p:sp>
            <p:nvSpPr>
              <p:cNvPr id="72" name="Скругленный прямоугольник 51"/>
              <p:cNvSpPr/>
              <p:nvPr/>
            </p:nvSpPr>
            <p:spPr>
              <a:xfrm>
                <a:off x="4591064" y="2208369"/>
                <a:ext cx="180301" cy="599125"/>
              </a:xfrm>
              <a:prstGeom prst="roundRect">
                <a:avLst/>
              </a:prstGeom>
              <a:gradFill>
                <a:gsLst>
                  <a:gs pos="90000">
                    <a:srgbClr val="A6A6A6"/>
                  </a:gs>
                  <a:gs pos="6000">
                    <a:schemeClr val="tx1">
                      <a:lumMod val="65000"/>
                      <a:lumOff val="35000"/>
                    </a:schemeClr>
                  </a:gs>
                  <a:gs pos="15000">
                    <a:srgbClr val="CCCCCC"/>
                  </a:gs>
                  <a:gs pos="65000">
                    <a:schemeClr val="bg1">
                      <a:lumMod val="95000"/>
                    </a:schemeClr>
                  </a:gs>
                  <a:gs pos="0">
                    <a:schemeClr val="bg1">
                      <a:lumMod val="6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162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3"/>
              </a:p>
            </p:txBody>
          </p:sp>
          <p:sp>
            <p:nvSpPr>
              <p:cNvPr id="52" name="Скругленный прямоугольник 51"/>
              <p:cNvSpPr/>
              <p:nvPr/>
            </p:nvSpPr>
            <p:spPr>
              <a:xfrm>
                <a:off x="2326834" y="1742866"/>
                <a:ext cx="180301" cy="197853"/>
              </a:xfrm>
              <a:prstGeom prst="roundRect">
                <a:avLst/>
              </a:prstGeom>
              <a:gradFill>
                <a:gsLst>
                  <a:gs pos="90000">
                    <a:srgbClr val="A6A6A6"/>
                  </a:gs>
                  <a:gs pos="6000">
                    <a:schemeClr val="tx1">
                      <a:lumMod val="65000"/>
                      <a:lumOff val="35000"/>
                    </a:schemeClr>
                  </a:gs>
                  <a:gs pos="15000">
                    <a:srgbClr val="CCCCCC"/>
                  </a:gs>
                  <a:gs pos="65000">
                    <a:schemeClr val="bg1">
                      <a:lumMod val="95000"/>
                    </a:schemeClr>
                  </a:gs>
                  <a:gs pos="0">
                    <a:schemeClr val="bg1">
                      <a:lumMod val="6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162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3"/>
              </a:p>
            </p:txBody>
          </p:sp>
          <p:sp>
            <p:nvSpPr>
              <p:cNvPr id="55" name="Скругленный прямоугольник 54"/>
              <p:cNvSpPr/>
              <p:nvPr/>
            </p:nvSpPr>
            <p:spPr>
              <a:xfrm>
                <a:off x="2339842" y="1073150"/>
                <a:ext cx="2417895" cy="4946650"/>
              </a:xfrm>
              <a:prstGeom prst="roundRect">
                <a:avLst/>
              </a:prstGeom>
              <a:solidFill>
                <a:schemeClr val="tx1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3"/>
              </a:p>
            </p:txBody>
          </p:sp>
          <p:sp>
            <p:nvSpPr>
              <p:cNvPr id="73" name="Скругленный прямоугольник 54"/>
              <p:cNvSpPr/>
              <p:nvPr/>
            </p:nvSpPr>
            <p:spPr>
              <a:xfrm>
                <a:off x="2364581" y="1097757"/>
                <a:ext cx="2369343" cy="4895850"/>
              </a:xfrm>
              <a:prstGeom prst="roundRect">
                <a:avLst>
                  <a:gd name="adj" fmla="val 16167"/>
                </a:avLst>
              </a:prstGeom>
              <a:noFill/>
              <a:ln w="31750">
                <a:gradFill>
                  <a:gsLst>
                    <a:gs pos="0">
                      <a:schemeClr val="bg1">
                        <a:lumMod val="95000"/>
                      </a:schemeClr>
                    </a:gs>
                    <a:gs pos="4500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  <a:gs pos="2000">
                      <a:srgbClr val="808080"/>
                    </a:gs>
                    <a:gs pos="96000">
                      <a:srgbClr val="808080"/>
                    </a:gs>
                    <a:gs pos="92000">
                      <a:schemeClr val="tx1">
                        <a:lumMod val="50000"/>
                        <a:lumOff val="5000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3"/>
              </a:p>
            </p:txBody>
          </p:sp>
          <p:sp>
            <p:nvSpPr>
              <p:cNvPr id="58" name="Овал 57"/>
              <p:cNvSpPr/>
              <p:nvPr/>
            </p:nvSpPr>
            <p:spPr>
              <a:xfrm flipH="1">
                <a:off x="3784134" y="1246808"/>
                <a:ext cx="59518" cy="58098"/>
              </a:xfrm>
              <a:prstGeom prst="ellipse">
                <a:avLst/>
              </a:prstGeom>
              <a:solidFill>
                <a:schemeClr val="bg1">
                  <a:alpha val="10000"/>
                </a:schemeClr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3" dirty="0"/>
                  <a:t> </a:t>
                </a:r>
              </a:p>
            </p:txBody>
          </p:sp>
          <p:sp>
            <p:nvSpPr>
              <p:cNvPr id="57" name="Скругленный прямоугольник 56"/>
              <p:cNvSpPr/>
              <p:nvPr/>
            </p:nvSpPr>
            <p:spPr>
              <a:xfrm>
                <a:off x="3396343" y="1252998"/>
                <a:ext cx="295988" cy="45719"/>
              </a:xfrm>
              <a:prstGeom prst="round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3"/>
              </a:p>
            </p:txBody>
          </p:sp>
          <p:cxnSp>
            <p:nvCxnSpPr>
              <p:cNvPr id="8" name="Straight Connector 7"/>
              <p:cNvCxnSpPr/>
              <p:nvPr/>
            </p:nvCxnSpPr>
            <p:spPr>
              <a:xfrm>
                <a:off x="4712494" y="1571734"/>
                <a:ext cx="35719" cy="209"/>
              </a:xfrm>
              <a:prstGeom prst="line">
                <a:avLst/>
              </a:prstGeom>
              <a:ln w="50800">
                <a:solidFill>
                  <a:schemeClr val="tx1">
                    <a:alpha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/>
              <p:nvPr/>
            </p:nvCxnSpPr>
            <p:spPr>
              <a:xfrm>
                <a:off x="2347097" y="1571734"/>
                <a:ext cx="35719" cy="209"/>
              </a:xfrm>
              <a:prstGeom prst="line">
                <a:avLst/>
              </a:prstGeom>
              <a:ln w="50800">
                <a:solidFill>
                  <a:schemeClr val="tx1">
                    <a:alpha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/>
            </p:nvCxnSpPr>
            <p:spPr>
              <a:xfrm>
                <a:off x="4715351" y="5525556"/>
                <a:ext cx="35719" cy="209"/>
              </a:xfrm>
              <a:prstGeom prst="line">
                <a:avLst/>
              </a:prstGeom>
              <a:ln w="50800">
                <a:solidFill>
                  <a:schemeClr val="tx1">
                    <a:alpha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/>
            </p:nvCxnSpPr>
            <p:spPr>
              <a:xfrm>
                <a:off x="2349954" y="5525556"/>
                <a:ext cx="35719" cy="209"/>
              </a:xfrm>
              <a:prstGeom prst="line">
                <a:avLst/>
              </a:prstGeom>
              <a:ln w="50800">
                <a:solidFill>
                  <a:schemeClr val="tx1">
                    <a:alpha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3" name="Picture Placeholder 42"/>
          <p:cNvSpPr>
            <a:spLocks noGrp="1"/>
          </p:cNvSpPr>
          <p:nvPr>
            <p:ph type="pic" sz="quarter" idx="64" hasCustomPrompt="1"/>
          </p:nvPr>
        </p:nvSpPr>
        <p:spPr>
          <a:xfrm>
            <a:off x="2424453" y="1224424"/>
            <a:ext cx="2147239" cy="4652423"/>
          </a:xfrm>
          <a:custGeom>
            <a:avLst/>
            <a:gdLst>
              <a:gd name="connsiteX0" fmla="*/ 231213 w 2147239"/>
              <a:gd name="connsiteY0" fmla="*/ 0 h 4652423"/>
              <a:gd name="connsiteX1" fmla="*/ 478306 w 2147239"/>
              <a:gd name="connsiteY1" fmla="*/ 0 h 4652423"/>
              <a:gd name="connsiteX2" fmla="*/ 478306 w 2147239"/>
              <a:gd name="connsiteY2" fmla="*/ 24937 h 4652423"/>
              <a:gd name="connsiteX3" fmla="*/ 629122 w 2147239"/>
              <a:gd name="connsiteY3" fmla="*/ 175753 h 4652423"/>
              <a:gd name="connsiteX4" fmla="*/ 1518115 w 2147239"/>
              <a:gd name="connsiteY4" fmla="*/ 175753 h 4652423"/>
              <a:gd name="connsiteX5" fmla="*/ 1668931 w 2147239"/>
              <a:gd name="connsiteY5" fmla="*/ 24937 h 4652423"/>
              <a:gd name="connsiteX6" fmla="*/ 1668931 w 2147239"/>
              <a:gd name="connsiteY6" fmla="*/ 0 h 4652423"/>
              <a:gd name="connsiteX7" fmla="*/ 1916094 w 2147239"/>
              <a:gd name="connsiteY7" fmla="*/ 0 h 4652423"/>
              <a:gd name="connsiteX8" fmla="*/ 2147239 w 2147239"/>
              <a:gd name="connsiteY8" fmla="*/ 231145 h 4652423"/>
              <a:gd name="connsiteX9" fmla="*/ 2147239 w 2147239"/>
              <a:gd name="connsiteY9" fmla="*/ 2061228 h 4652423"/>
              <a:gd name="connsiteX10" fmla="*/ 2147239 w 2147239"/>
              <a:gd name="connsiteY10" fmla="*/ 2590554 h 4652423"/>
              <a:gd name="connsiteX11" fmla="*/ 2147239 w 2147239"/>
              <a:gd name="connsiteY11" fmla="*/ 4420637 h 4652423"/>
              <a:gd name="connsiteX12" fmla="*/ 1916094 w 2147239"/>
              <a:gd name="connsiteY12" fmla="*/ 4651782 h 4652423"/>
              <a:gd name="connsiteX13" fmla="*/ 1158870 w 2147239"/>
              <a:gd name="connsiteY13" fmla="*/ 4651782 h 4652423"/>
              <a:gd name="connsiteX14" fmla="*/ 1155695 w 2147239"/>
              <a:gd name="connsiteY14" fmla="*/ 4652423 h 4652423"/>
              <a:gd name="connsiteX15" fmla="*/ 231145 w 2147239"/>
              <a:gd name="connsiteY15" fmla="*/ 4652423 h 4652423"/>
              <a:gd name="connsiteX16" fmla="*/ 0 w 2147239"/>
              <a:gd name="connsiteY16" fmla="*/ 4421278 h 4652423"/>
              <a:gd name="connsiteX17" fmla="*/ 0 w 2147239"/>
              <a:gd name="connsiteY17" fmla="*/ 2061869 h 4652423"/>
              <a:gd name="connsiteX18" fmla="*/ 68 w 2147239"/>
              <a:gd name="connsiteY18" fmla="*/ 2061195 h 4652423"/>
              <a:gd name="connsiteX19" fmla="*/ 68 w 2147239"/>
              <a:gd name="connsiteY19" fmla="*/ 231145 h 4652423"/>
              <a:gd name="connsiteX20" fmla="*/ 231213 w 2147239"/>
              <a:gd name="connsiteY20" fmla="*/ 0 h 4652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147239" h="4652423">
                <a:moveTo>
                  <a:pt x="231213" y="0"/>
                </a:moveTo>
                <a:lnTo>
                  <a:pt x="478306" y="0"/>
                </a:lnTo>
                <a:lnTo>
                  <a:pt x="478306" y="24937"/>
                </a:lnTo>
                <a:cubicBezTo>
                  <a:pt x="478306" y="108230"/>
                  <a:pt x="545829" y="175753"/>
                  <a:pt x="629122" y="175753"/>
                </a:cubicBezTo>
                <a:lnTo>
                  <a:pt x="1518115" y="175753"/>
                </a:lnTo>
                <a:cubicBezTo>
                  <a:pt x="1601408" y="175753"/>
                  <a:pt x="1668931" y="108230"/>
                  <a:pt x="1668931" y="24937"/>
                </a:cubicBezTo>
                <a:lnTo>
                  <a:pt x="1668931" y="0"/>
                </a:lnTo>
                <a:lnTo>
                  <a:pt x="1916094" y="0"/>
                </a:lnTo>
                <a:cubicBezTo>
                  <a:pt x="2043752" y="0"/>
                  <a:pt x="2147239" y="103487"/>
                  <a:pt x="2147239" y="231145"/>
                </a:cubicBezTo>
                <a:lnTo>
                  <a:pt x="2147239" y="2061228"/>
                </a:lnTo>
                <a:lnTo>
                  <a:pt x="2147239" y="2590554"/>
                </a:lnTo>
                <a:lnTo>
                  <a:pt x="2147239" y="4420637"/>
                </a:lnTo>
                <a:cubicBezTo>
                  <a:pt x="2147239" y="4548295"/>
                  <a:pt x="2043752" y="4651782"/>
                  <a:pt x="1916094" y="4651782"/>
                </a:cubicBezTo>
                <a:lnTo>
                  <a:pt x="1158870" y="4651782"/>
                </a:lnTo>
                <a:lnTo>
                  <a:pt x="1155695" y="4652423"/>
                </a:lnTo>
                <a:lnTo>
                  <a:pt x="231145" y="4652423"/>
                </a:lnTo>
                <a:cubicBezTo>
                  <a:pt x="103487" y="4652423"/>
                  <a:pt x="0" y="4548936"/>
                  <a:pt x="0" y="4421278"/>
                </a:cubicBezTo>
                <a:lnTo>
                  <a:pt x="0" y="2061869"/>
                </a:lnTo>
                <a:lnTo>
                  <a:pt x="68" y="2061195"/>
                </a:lnTo>
                <a:lnTo>
                  <a:pt x="68" y="231145"/>
                </a:lnTo>
                <a:cubicBezTo>
                  <a:pt x="68" y="103487"/>
                  <a:pt x="103555" y="0"/>
                  <a:pt x="231213" y="0"/>
                </a:cubicBezTo>
                <a:close/>
              </a:path>
            </a:pathLst>
          </a:custGeom>
          <a:solidFill>
            <a:schemeClr val="tx1">
              <a:alpha val="10000"/>
            </a:schemeClr>
          </a:solidFill>
          <a:ln w="3175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100" b="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Drop your image here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5329878" y="1073150"/>
            <a:ext cx="2449294" cy="4946650"/>
            <a:chOff x="3729678" y="1073150"/>
            <a:chExt cx="2449294" cy="4946650"/>
          </a:xfrm>
        </p:grpSpPr>
        <p:sp>
          <p:nvSpPr>
            <p:cNvPr id="91" name="Rounded Rectangle 90"/>
            <p:cNvSpPr/>
            <p:nvPr/>
          </p:nvSpPr>
          <p:spPr>
            <a:xfrm>
              <a:off x="3868411" y="1226223"/>
              <a:ext cx="2147239" cy="4652423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  <a:effectLst>
              <a:outerShdw blurRad="444500" dist="3810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grpSp>
          <p:nvGrpSpPr>
            <p:cNvPr id="77" name="Group 76"/>
            <p:cNvGrpSpPr/>
            <p:nvPr/>
          </p:nvGrpSpPr>
          <p:grpSpPr>
            <a:xfrm>
              <a:off x="3729678" y="1073150"/>
              <a:ext cx="2449294" cy="4946650"/>
              <a:chOff x="2326834" y="1073150"/>
              <a:chExt cx="2449294" cy="4946650"/>
            </a:xfrm>
          </p:grpSpPr>
          <p:sp>
            <p:nvSpPr>
              <p:cNvPr id="78" name="Скругленный прямоугольник 51"/>
              <p:cNvSpPr/>
              <p:nvPr/>
            </p:nvSpPr>
            <p:spPr>
              <a:xfrm>
                <a:off x="2326834" y="2095291"/>
                <a:ext cx="180301" cy="357521"/>
              </a:xfrm>
              <a:prstGeom prst="roundRect">
                <a:avLst/>
              </a:prstGeom>
              <a:gradFill>
                <a:gsLst>
                  <a:gs pos="90000">
                    <a:srgbClr val="A6A6A6"/>
                  </a:gs>
                  <a:gs pos="6000">
                    <a:schemeClr val="tx1">
                      <a:lumMod val="65000"/>
                      <a:lumOff val="35000"/>
                    </a:schemeClr>
                  </a:gs>
                  <a:gs pos="15000">
                    <a:srgbClr val="CCCCCC"/>
                  </a:gs>
                  <a:gs pos="65000">
                    <a:schemeClr val="bg1">
                      <a:lumMod val="95000"/>
                    </a:schemeClr>
                  </a:gs>
                  <a:gs pos="0">
                    <a:schemeClr val="bg1">
                      <a:lumMod val="6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162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3"/>
              </a:p>
            </p:txBody>
          </p:sp>
          <p:sp>
            <p:nvSpPr>
              <p:cNvPr id="79" name="Скругленный прямоугольник 51"/>
              <p:cNvSpPr/>
              <p:nvPr/>
            </p:nvSpPr>
            <p:spPr>
              <a:xfrm>
                <a:off x="2326834" y="2553985"/>
                <a:ext cx="180301" cy="357521"/>
              </a:xfrm>
              <a:prstGeom prst="roundRect">
                <a:avLst/>
              </a:prstGeom>
              <a:gradFill>
                <a:gsLst>
                  <a:gs pos="90000">
                    <a:srgbClr val="A6A6A6"/>
                  </a:gs>
                  <a:gs pos="6000">
                    <a:schemeClr val="tx1">
                      <a:lumMod val="65000"/>
                      <a:lumOff val="35000"/>
                    </a:schemeClr>
                  </a:gs>
                  <a:gs pos="15000">
                    <a:srgbClr val="CCCCCC"/>
                  </a:gs>
                  <a:gs pos="65000">
                    <a:schemeClr val="bg1">
                      <a:lumMod val="95000"/>
                    </a:schemeClr>
                  </a:gs>
                  <a:gs pos="0">
                    <a:schemeClr val="bg1">
                      <a:lumMod val="6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162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3"/>
              </a:p>
            </p:txBody>
          </p:sp>
          <p:sp>
            <p:nvSpPr>
              <p:cNvPr id="80" name="Скругленный прямоугольник 51"/>
              <p:cNvSpPr/>
              <p:nvPr/>
            </p:nvSpPr>
            <p:spPr>
              <a:xfrm>
                <a:off x="4595827" y="2208369"/>
                <a:ext cx="180301" cy="599125"/>
              </a:xfrm>
              <a:prstGeom prst="roundRect">
                <a:avLst/>
              </a:prstGeom>
              <a:gradFill>
                <a:gsLst>
                  <a:gs pos="90000">
                    <a:srgbClr val="A6A6A6"/>
                  </a:gs>
                  <a:gs pos="6000">
                    <a:schemeClr val="tx1">
                      <a:lumMod val="65000"/>
                      <a:lumOff val="35000"/>
                    </a:schemeClr>
                  </a:gs>
                  <a:gs pos="15000">
                    <a:srgbClr val="CCCCCC"/>
                  </a:gs>
                  <a:gs pos="65000">
                    <a:schemeClr val="bg1">
                      <a:lumMod val="95000"/>
                    </a:schemeClr>
                  </a:gs>
                  <a:gs pos="0">
                    <a:schemeClr val="bg1">
                      <a:lumMod val="6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162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3"/>
              </a:p>
            </p:txBody>
          </p:sp>
          <p:sp>
            <p:nvSpPr>
              <p:cNvPr id="81" name="Скругленный прямоугольник 51"/>
              <p:cNvSpPr/>
              <p:nvPr/>
            </p:nvSpPr>
            <p:spPr>
              <a:xfrm>
                <a:off x="2326834" y="1742866"/>
                <a:ext cx="180301" cy="197853"/>
              </a:xfrm>
              <a:prstGeom prst="roundRect">
                <a:avLst/>
              </a:prstGeom>
              <a:gradFill>
                <a:gsLst>
                  <a:gs pos="90000">
                    <a:srgbClr val="A6A6A6"/>
                  </a:gs>
                  <a:gs pos="6000">
                    <a:schemeClr val="tx1">
                      <a:lumMod val="65000"/>
                      <a:lumOff val="35000"/>
                    </a:schemeClr>
                  </a:gs>
                  <a:gs pos="15000">
                    <a:srgbClr val="CCCCCC"/>
                  </a:gs>
                  <a:gs pos="65000">
                    <a:schemeClr val="bg1">
                      <a:lumMod val="95000"/>
                    </a:schemeClr>
                  </a:gs>
                  <a:gs pos="0">
                    <a:schemeClr val="bg1">
                      <a:lumMod val="6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162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3"/>
              </a:p>
            </p:txBody>
          </p:sp>
          <p:sp>
            <p:nvSpPr>
              <p:cNvPr id="82" name="Скругленный прямоугольник 54"/>
              <p:cNvSpPr/>
              <p:nvPr/>
            </p:nvSpPr>
            <p:spPr>
              <a:xfrm>
                <a:off x="2339842" y="1073150"/>
                <a:ext cx="2417895" cy="4946650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3"/>
              </a:p>
            </p:txBody>
          </p:sp>
          <p:sp>
            <p:nvSpPr>
              <p:cNvPr id="83" name="Скругленный прямоугольник 54"/>
              <p:cNvSpPr/>
              <p:nvPr/>
            </p:nvSpPr>
            <p:spPr>
              <a:xfrm>
                <a:off x="2364581" y="1097757"/>
                <a:ext cx="2369343" cy="4895850"/>
              </a:xfrm>
              <a:prstGeom prst="roundRect">
                <a:avLst>
                  <a:gd name="adj" fmla="val 16167"/>
                </a:avLst>
              </a:prstGeom>
              <a:solidFill>
                <a:schemeClr val="bg1">
                  <a:alpha val="70000"/>
                </a:schemeClr>
              </a:solidFill>
              <a:ln w="31750">
                <a:gradFill>
                  <a:gsLst>
                    <a:gs pos="0">
                      <a:schemeClr val="bg1"/>
                    </a:gs>
                    <a:gs pos="10000">
                      <a:schemeClr val="bg1"/>
                    </a:gs>
                    <a:gs pos="100000">
                      <a:schemeClr val="bg1"/>
                    </a:gs>
                    <a:gs pos="90000">
                      <a:schemeClr val="bg1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3"/>
              </a:p>
            </p:txBody>
          </p:sp>
          <p:sp>
            <p:nvSpPr>
              <p:cNvPr id="84" name="Овал 57"/>
              <p:cNvSpPr/>
              <p:nvPr/>
            </p:nvSpPr>
            <p:spPr>
              <a:xfrm flipH="1">
                <a:off x="3784134" y="1246808"/>
                <a:ext cx="59518" cy="58098"/>
              </a:xfrm>
              <a:prstGeom prst="ellipse">
                <a:avLst/>
              </a:prstGeom>
              <a:gradFill>
                <a:gsLst>
                  <a:gs pos="100000">
                    <a:schemeClr val="tx1">
                      <a:lumMod val="50000"/>
                      <a:lumOff val="50000"/>
                    </a:schemeClr>
                  </a:gs>
                  <a:gs pos="0">
                    <a:schemeClr val="tx1"/>
                  </a:gs>
                </a:gsLst>
                <a:lin ang="5400000" scaled="1"/>
              </a:gra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3" dirty="0"/>
                  <a:t> </a:t>
                </a:r>
              </a:p>
            </p:txBody>
          </p:sp>
          <p:sp>
            <p:nvSpPr>
              <p:cNvPr id="85" name="Скругленный прямоугольник 56"/>
              <p:cNvSpPr/>
              <p:nvPr/>
            </p:nvSpPr>
            <p:spPr>
              <a:xfrm>
                <a:off x="3396343" y="1252998"/>
                <a:ext cx="295988" cy="45719"/>
              </a:xfrm>
              <a:prstGeom prst="roundRect">
                <a:avLst/>
              </a:prstGeom>
              <a:gradFill>
                <a:gsLst>
                  <a:gs pos="100000">
                    <a:schemeClr val="tx1">
                      <a:lumMod val="50000"/>
                      <a:lumOff val="50000"/>
                    </a:schemeClr>
                  </a:gs>
                  <a:gs pos="0">
                    <a:schemeClr val="tx1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3"/>
              </a:p>
            </p:txBody>
          </p:sp>
          <p:cxnSp>
            <p:nvCxnSpPr>
              <p:cNvPr id="86" name="Straight Connector 85"/>
              <p:cNvCxnSpPr/>
              <p:nvPr/>
            </p:nvCxnSpPr>
            <p:spPr>
              <a:xfrm>
                <a:off x="4722018" y="1571734"/>
                <a:ext cx="35719" cy="209"/>
              </a:xfrm>
              <a:prstGeom prst="line">
                <a:avLst/>
              </a:prstGeom>
              <a:ln w="50800">
                <a:solidFill>
                  <a:schemeClr val="tx1">
                    <a:alpha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/>
            </p:nvCxnSpPr>
            <p:spPr>
              <a:xfrm>
                <a:off x="2339954" y="1571734"/>
                <a:ext cx="35719" cy="209"/>
              </a:xfrm>
              <a:prstGeom prst="line">
                <a:avLst/>
              </a:prstGeom>
              <a:ln w="50800">
                <a:solidFill>
                  <a:schemeClr val="tx1">
                    <a:alpha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/>
            </p:nvCxnSpPr>
            <p:spPr>
              <a:xfrm>
                <a:off x="4722494" y="5525556"/>
                <a:ext cx="35719" cy="209"/>
              </a:xfrm>
              <a:prstGeom prst="line">
                <a:avLst/>
              </a:prstGeom>
              <a:ln w="50800">
                <a:solidFill>
                  <a:schemeClr val="tx1">
                    <a:alpha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/>
            </p:nvCxnSpPr>
            <p:spPr>
              <a:xfrm>
                <a:off x="2340430" y="5525556"/>
                <a:ext cx="35719" cy="209"/>
              </a:xfrm>
              <a:prstGeom prst="line">
                <a:avLst/>
              </a:prstGeom>
              <a:ln w="50800">
                <a:solidFill>
                  <a:schemeClr val="tx1">
                    <a:alpha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90" name="Picture Placeholder 89"/>
          <p:cNvSpPr>
            <a:spLocks noGrp="1"/>
          </p:cNvSpPr>
          <p:nvPr>
            <p:ph type="pic" sz="quarter" idx="65" hasCustomPrompt="1"/>
          </p:nvPr>
        </p:nvSpPr>
        <p:spPr>
          <a:xfrm>
            <a:off x="5473763" y="1224424"/>
            <a:ext cx="2147239" cy="4652423"/>
          </a:xfrm>
          <a:custGeom>
            <a:avLst/>
            <a:gdLst>
              <a:gd name="connsiteX0" fmla="*/ 231213 w 2147239"/>
              <a:gd name="connsiteY0" fmla="*/ 0 h 4652423"/>
              <a:gd name="connsiteX1" fmla="*/ 478306 w 2147239"/>
              <a:gd name="connsiteY1" fmla="*/ 0 h 4652423"/>
              <a:gd name="connsiteX2" fmla="*/ 478306 w 2147239"/>
              <a:gd name="connsiteY2" fmla="*/ 24937 h 4652423"/>
              <a:gd name="connsiteX3" fmla="*/ 629122 w 2147239"/>
              <a:gd name="connsiteY3" fmla="*/ 175753 h 4652423"/>
              <a:gd name="connsiteX4" fmla="*/ 1518115 w 2147239"/>
              <a:gd name="connsiteY4" fmla="*/ 175753 h 4652423"/>
              <a:gd name="connsiteX5" fmla="*/ 1668931 w 2147239"/>
              <a:gd name="connsiteY5" fmla="*/ 24937 h 4652423"/>
              <a:gd name="connsiteX6" fmla="*/ 1668931 w 2147239"/>
              <a:gd name="connsiteY6" fmla="*/ 0 h 4652423"/>
              <a:gd name="connsiteX7" fmla="*/ 1916094 w 2147239"/>
              <a:gd name="connsiteY7" fmla="*/ 0 h 4652423"/>
              <a:gd name="connsiteX8" fmla="*/ 2147239 w 2147239"/>
              <a:gd name="connsiteY8" fmla="*/ 231145 h 4652423"/>
              <a:gd name="connsiteX9" fmla="*/ 2147239 w 2147239"/>
              <a:gd name="connsiteY9" fmla="*/ 2061228 h 4652423"/>
              <a:gd name="connsiteX10" fmla="*/ 2147239 w 2147239"/>
              <a:gd name="connsiteY10" fmla="*/ 2590554 h 4652423"/>
              <a:gd name="connsiteX11" fmla="*/ 2147239 w 2147239"/>
              <a:gd name="connsiteY11" fmla="*/ 4420637 h 4652423"/>
              <a:gd name="connsiteX12" fmla="*/ 1916094 w 2147239"/>
              <a:gd name="connsiteY12" fmla="*/ 4651782 h 4652423"/>
              <a:gd name="connsiteX13" fmla="*/ 1158870 w 2147239"/>
              <a:gd name="connsiteY13" fmla="*/ 4651782 h 4652423"/>
              <a:gd name="connsiteX14" fmla="*/ 1155695 w 2147239"/>
              <a:gd name="connsiteY14" fmla="*/ 4652423 h 4652423"/>
              <a:gd name="connsiteX15" fmla="*/ 231145 w 2147239"/>
              <a:gd name="connsiteY15" fmla="*/ 4652423 h 4652423"/>
              <a:gd name="connsiteX16" fmla="*/ 0 w 2147239"/>
              <a:gd name="connsiteY16" fmla="*/ 4421278 h 4652423"/>
              <a:gd name="connsiteX17" fmla="*/ 0 w 2147239"/>
              <a:gd name="connsiteY17" fmla="*/ 2061869 h 4652423"/>
              <a:gd name="connsiteX18" fmla="*/ 68 w 2147239"/>
              <a:gd name="connsiteY18" fmla="*/ 2061195 h 4652423"/>
              <a:gd name="connsiteX19" fmla="*/ 68 w 2147239"/>
              <a:gd name="connsiteY19" fmla="*/ 231145 h 4652423"/>
              <a:gd name="connsiteX20" fmla="*/ 231213 w 2147239"/>
              <a:gd name="connsiteY20" fmla="*/ 0 h 4652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147239" h="4652423">
                <a:moveTo>
                  <a:pt x="231213" y="0"/>
                </a:moveTo>
                <a:lnTo>
                  <a:pt x="478306" y="0"/>
                </a:lnTo>
                <a:lnTo>
                  <a:pt x="478306" y="24937"/>
                </a:lnTo>
                <a:cubicBezTo>
                  <a:pt x="478306" y="108230"/>
                  <a:pt x="545829" y="175753"/>
                  <a:pt x="629122" y="175753"/>
                </a:cubicBezTo>
                <a:lnTo>
                  <a:pt x="1518115" y="175753"/>
                </a:lnTo>
                <a:cubicBezTo>
                  <a:pt x="1601408" y="175753"/>
                  <a:pt x="1668931" y="108230"/>
                  <a:pt x="1668931" y="24937"/>
                </a:cubicBezTo>
                <a:lnTo>
                  <a:pt x="1668931" y="0"/>
                </a:lnTo>
                <a:lnTo>
                  <a:pt x="1916094" y="0"/>
                </a:lnTo>
                <a:cubicBezTo>
                  <a:pt x="2043752" y="0"/>
                  <a:pt x="2147239" y="103487"/>
                  <a:pt x="2147239" y="231145"/>
                </a:cubicBezTo>
                <a:lnTo>
                  <a:pt x="2147239" y="2061228"/>
                </a:lnTo>
                <a:lnTo>
                  <a:pt x="2147239" y="2590554"/>
                </a:lnTo>
                <a:lnTo>
                  <a:pt x="2147239" y="4420637"/>
                </a:lnTo>
                <a:cubicBezTo>
                  <a:pt x="2147239" y="4548295"/>
                  <a:pt x="2043752" y="4651782"/>
                  <a:pt x="1916094" y="4651782"/>
                </a:cubicBezTo>
                <a:lnTo>
                  <a:pt x="1158870" y="4651782"/>
                </a:lnTo>
                <a:lnTo>
                  <a:pt x="1155695" y="4652423"/>
                </a:lnTo>
                <a:lnTo>
                  <a:pt x="231145" y="4652423"/>
                </a:lnTo>
                <a:cubicBezTo>
                  <a:pt x="103487" y="4652423"/>
                  <a:pt x="0" y="4548936"/>
                  <a:pt x="0" y="4421278"/>
                </a:cubicBezTo>
                <a:lnTo>
                  <a:pt x="0" y="2061869"/>
                </a:lnTo>
                <a:lnTo>
                  <a:pt x="68" y="2061195"/>
                </a:lnTo>
                <a:lnTo>
                  <a:pt x="68" y="231145"/>
                </a:lnTo>
                <a:cubicBezTo>
                  <a:pt x="68" y="103487"/>
                  <a:pt x="103555" y="0"/>
                  <a:pt x="231213" y="0"/>
                </a:cubicBezTo>
                <a:close/>
              </a:path>
            </a:pathLst>
          </a:custGeom>
          <a:solidFill>
            <a:schemeClr val="tx1">
              <a:alpha val="10000"/>
            </a:schemeClr>
          </a:solidFill>
          <a:ln w="3175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100" b="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Drop your image here</a:t>
            </a:r>
          </a:p>
        </p:txBody>
      </p:sp>
      <p:sp>
        <p:nvSpPr>
          <p:cNvPr id="48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136314" y="179388"/>
            <a:ext cx="708023" cy="361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802" b="1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0" name="Текст 7"/>
          <p:cNvSpPr>
            <a:spLocks noGrp="1"/>
          </p:cNvSpPr>
          <p:nvPr>
            <p:ph type="body" sz="quarter" idx="46" hasCustomPrompt="1"/>
          </p:nvPr>
        </p:nvSpPr>
        <p:spPr>
          <a:xfrm>
            <a:off x="9113520" y="179388"/>
            <a:ext cx="2022792" cy="361949"/>
          </a:xfrm>
        </p:spPr>
        <p:txBody>
          <a:bodyPr anchor="ctr">
            <a:normAutofit/>
          </a:bodyPr>
          <a:lstStyle>
            <a:lvl1pPr algn="r">
              <a:lnSpc>
                <a:spcPct val="150000"/>
              </a:lnSpc>
              <a:defRPr sz="802" b="1" spc="100" baseline="0">
                <a:solidFill>
                  <a:schemeClr val="tx1"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 err="1"/>
              <a:t>www.yourcompany.com</a:t>
            </a:r>
            <a:endParaRPr lang="en-US" dirty="0"/>
          </a:p>
        </p:txBody>
      </p:sp>
      <p:sp>
        <p:nvSpPr>
          <p:cNvPr id="51" name="Текст 7"/>
          <p:cNvSpPr>
            <a:spLocks noGrp="1"/>
          </p:cNvSpPr>
          <p:nvPr>
            <p:ph type="body" sz="quarter" idx="47" hasCustomPrompt="1"/>
          </p:nvPr>
        </p:nvSpPr>
        <p:spPr>
          <a:xfrm>
            <a:off x="337016" y="179388"/>
            <a:ext cx="1014264" cy="36194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1000" b="1" spc="300" baseline="0">
                <a:solidFill>
                  <a:schemeClr val="tx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EVA</a:t>
            </a:r>
          </a:p>
        </p:txBody>
      </p:sp>
      <p:sp>
        <p:nvSpPr>
          <p:cNvPr id="61" name="Текст 7"/>
          <p:cNvSpPr>
            <a:spLocks noGrp="1"/>
          </p:cNvSpPr>
          <p:nvPr>
            <p:ph type="body" sz="quarter" idx="42" hasCustomPrompt="1"/>
          </p:nvPr>
        </p:nvSpPr>
        <p:spPr>
          <a:xfrm>
            <a:off x="8257117" y="3435127"/>
            <a:ext cx="2895285" cy="897483"/>
          </a:xfrm>
        </p:spPr>
        <p:txBody>
          <a:bodyPr>
            <a:normAutofit/>
          </a:bodyPr>
          <a:lstStyle>
            <a:lvl1pPr algn="l">
              <a:lnSpc>
                <a:spcPct val="150000"/>
              </a:lnSpc>
              <a:defRPr sz="1000" baseline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en-US" dirty="0"/>
              <a:t>Stars are created within galaxies from a reserve of cold gas that forms into giant molecular clouds. </a:t>
            </a:r>
          </a:p>
        </p:txBody>
      </p:sp>
      <p:sp>
        <p:nvSpPr>
          <p:cNvPr id="62" name="Текст 7"/>
          <p:cNvSpPr>
            <a:spLocks noGrp="1"/>
          </p:cNvSpPr>
          <p:nvPr>
            <p:ph type="body" sz="quarter" idx="43" hasCustomPrompt="1"/>
          </p:nvPr>
        </p:nvSpPr>
        <p:spPr>
          <a:xfrm>
            <a:off x="8258190" y="2893140"/>
            <a:ext cx="2894210" cy="541986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2133" b="1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63" name="Текст 7"/>
          <p:cNvSpPr>
            <a:spLocks noGrp="1"/>
          </p:cNvSpPr>
          <p:nvPr>
            <p:ph type="body" sz="quarter" idx="66" hasCustomPrompt="1"/>
          </p:nvPr>
        </p:nvSpPr>
        <p:spPr>
          <a:xfrm>
            <a:off x="8257117" y="1803794"/>
            <a:ext cx="2895285" cy="898676"/>
          </a:xfrm>
        </p:spPr>
        <p:txBody>
          <a:bodyPr>
            <a:normAutofit/>
          </a:bodyPr>
          <a:lstStyle>
            <a:lvl1pPr algn="l">
              <a:lnSpc>
                <a:spcPct val="150000"/>
              </a:lnSpc>
              <a:defRPr sz="1000" baseline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en-US" dirty="0"/>
              <a:t>Stars are created within galaxies from a reserve of cold gas that forms into giant molecular clouds. </a:t>
            </a:r>
          </a:p>
        </p:txBody>
      </p:sp>
      <p:sp>
        <p:nvSpPr>
          <p:cNvPr id="64" name="Текст 7"/>
          <p:cNvSpPr>
            <a:spLocks noGrp="1"/>
          </p:cNvSpPr>
          <p:nvPr>
            <p:ph type="body" sz="quarter" idx="67" hasCustomPrompt="1"/>
          </p:nvPr>
        </p:nvSpPr>
        <p:spPr>
          <a:xfrm>
            <a:off x="8258190" y="1261806"/>
            <a:ext cx="2894210" cy="541986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2133" b="1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65" name="Текст 7"/>
          <p:cNvSpPr>
            <a:spLocks noGrp="1"/>
          </p:cNvSpPr>
          <p:nvPr>
            <p:ph type="body" sz="quarter" idx="68" hasCustomPrompt="1"/>
          </p:nvPr>
        </p:nvSpPr>
        <p:spPr>
          <a:xfrm>
            <a:off x="8257117" y="5053766"/>
            <a:ext cx="2895285" cy="902673"/>
          </a:xfrm>
        </p:spPr>
        <p:txBody>
          <a:bodyPr>
            <a:normAutofit/>
          </a:bodyPr>
          <a:lstStyle>
            <a:lvl1pPr algn="l">
              <a:lnSpc>
                <a:spcPct val="150000"/>
              </a:lnSpc>
              <a:defRPr sz="1000" baseline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en-US" dirty="0"/>
              <a:t>Stars are created within galaxies from a reserve of cold gas that forms into giant molecular clouds. </a:t>
            </a:r>
          </a:p>
        </p:txBody>
      </p:sp>
      <p:sp>
        <p:nvSpPr>
          <p:cNvPr id="66" name="Текст 7"/>
          <p:cNvSpPr>
            <a:spLocks noGrp="1"/>
          </p:cNvSpPr>
          <p:nvPr>
            <p:ph type="body" sz="quarter" idx="69" hasCustomPrompt="1"/>
          </p:nvPr>
        </p:nvSpPr>
        <p:spPr>
          <a:xfrm>
            <a:off x="8258190" y="4511779"/>
            <a:ext cx="2894210" cy="541986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2133" b="1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67" name="Freeform 13"/>
          <p:cNvSpPr>
            <a:spLocks noEditPoints="1"/>
          </p:cNvSpPr>
          <p:nvPr/>
        </p:nvSpPr>
        <p:spPr bwMode="auto">
          <a:xfrm>
            <a:off x="364765" y="6179530"/>
            <a:ext cx="133472" cy="180662"/>
          </a:xfrm>
          <a:custGeom>
            <a:avLst/>
            <a:gdLst>
              <a:gd name="T0" fmla="*/ 44 w 88"/>
              <a:gd name="T1" fmla="*/ 0 h 128"/>
              <a:gd name="T2" fmla="*/ 0 w 88"/>
              <a:gd name="T3" fmla="*/ 44 h 128"/>
              <a:gd name="T4" fmla="*/ 0 w 88"/>
              <a:gd name="T5" fmla="*/ 84 h 128"/>
              <a:gd name="T6" fmla="*/ 44 w 88"/>
              <a:gd name="T7" fmla="*/ 128 h 128"/>
              <a:gd name="T8" fmla="*/ 88 w 88"/>
              <a:gd name="T9" fmla="*/ 84 h 128"/>
              <a:gd name="T10" fmla="*/ 88 w 88"/>
              <a:gd name="T11" fmla="*/ 44 h 128"/>
              <a:gd name="T12" fmla="*/ 44 w 88"/>
              <a:gd name="T13" fmla="*/ 0 h 128"/>
              <a:gd name="T14" fmla="*/ 80 w 88"/>
              <a:gd name="T15" fmla="*/ 84 h 128"/>
              <a:gd name="T16" fmla="*/ 44 w 88"/>
              <a:gd name="T17" fmla="*/ 120 h 128"/>
              <a:gd name="T18" fmla="*/ 8 w 88"/>
              <a:gd name="T19" fmla="*/ 84 h 128"/>
              <a:gd name="T20" fmla="*/ 8 w 88"/>
              <a:gd name="T21" fmla="*/ 44 h 128"/>
              <a:gd name="T22" fmla="*/ 44 w 88"/>
              <a:gd name="T23" fmla="*/ 8 h 128"/>
              <a:gd name="T24" fmla="*/ 80 w 88"/>
              <a:gd name="T25" fmla="*/ 44 h 128"/>
              <a:gd name="T26" fmla="*/ 80 w 88"/>
              <a:gd name="T27" fmla="*/ 84 h 128"/>
              <a:gd name="T28" fmla="*/ 44 w 88"/>
              <a:gd name="T29" fmla="*/ 28 h 128"/>
              <a:gd name="T30" fmla="*/ 40 w 88"/>
              <a:gd name="T31" fmla="*/ 32 h 128"/>
              <a:gd name="T32" fmla="*/ 40 w 88"/>
              <a:gd name="T33" fmla="*/ 48 h 128"/>
              <a:gd name="T34" fmla="*/ 44 w 88"/>
              <a:gd name="T35" fmla="*/ 52 h 128"/>
              <a:gd name="T36" fmla="*/ 48 w 88"/>
              <a:gd name="T37" fmla="*/ 48 h 128"/>
              <a:gd name="T38" fmla="*/ 48 w 88"/>
              <a:gd name="T39" fmla="*/ 32 h 128"/>
              <a:gd name="T40" fmla="*/ 44 w 88"/>
              <a:gd name="T41" fmla="*/ 28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88" h="128">
                <a:moveTo>
                  <a:pt x="44" y="0"/>
                </a:moveTo>
                <a:cubicBezTo>
                  <a:pt x="20" y="0"/>
                  <a:pt x="0" y="20"/>
                  <a:pt x="0" y="44"/>
                </a:cubicBezTo>
                <a:cubicBezTo>
                  <a:pt x="0" y="84"/>
                  <a:pt x="0" y="84"/>
                  <a:pt x="0" y="84"/>
                </a:cubicBezTo>
                <a:cubicBezTo>
                  <a:pt x="0" y="108"/>
                  <a:pt x="20" y="128"/>
                  <a:pt x="44" y="128"/>
                </a:cubicBezTo>
                <a:cubicBezTo>
                  <a:pt x="68" y="128"/>
                  <a:pt x="88" y="108"/>
                  <a:pt x="88" y="84"/>
                </a:cubicBezTo>
                <a:cubicBezTo>
                  <a:pt x="88" y="44"/>
                  <a:pt x="88" y="44"/>
                  <a:pt x="88" y="44"/>
                </a:cubicBezTo>
                <a:cubicBezTo>
                  <a:pt x="88" y="20"/>
                  <a:pt x="68" y="0"/>
                  <a:pt x="44" y="0"/>
                </a:cubicBezTo>
                <a:close/>
                <a:moveTo>
                  <a:pt x="80" y="84"/>
                </a:moveTo>
                <a:cubicBezTo>
                  <a:pt x="80" y="104"/>
                  <a:pt x="64" y="120"/>
                  <a:pt x="44" y="120"/>
                </a:cubicBezTo>
                <a:cubicBezTo>
                  <a:pt x="24" y="120"/>
                  <a:pt x="8" y="104"/>
                  <a:pt x="8" y="84"/>
                </a:cubicBezTo>
                <a:cubicBezTo>
                  <a:pt x="8" y="44"/>
                  <a:pt x="8" y="44"/>
                  <a:pt x="8" y="44"/>
                </a:cubicBezTo>
                <a:cubicBezTo>
                  <a:pt x="8" y="24"/>
                  <a:pt x="24" y="8"/>
                  <a:pt x="44" y="8"/>
                </a:cubicBezTo>
                <a:cubicBezTo>
                  <a:pt x="64" y="8"/>
                  <a:pt x="80" y="24"/>
                  <a:pt x="80" y="44"/>
                </a:cubicBezTo>
                <a:lnTo>
                  <a:pt x="80" y="84"/>
                </a:lnTo>
                <a:close/>
                <a:moveTo>
                  <a:pt x="44" y="28"/>
                </a:moveTo>
                <a:cubicBezTo>
                  <a:pt x="42" y="28"/>
                  <a:pt x="40" y="30"/>
                  <a:pt x="40" y="32"/>
                </a:cubicBezTo>
                <a:cubicBezTo>
                  <a:pt x="40" y="48"/>
                  <a:pt x="40" y="48"/>
                  <a:pt x="40" y="48"/>
                </a:cubicBezTo>
                <a:cubicBezTo>
                  <a:pt x="40" y="50"/>
                  <a:pt x="42" y="52"/>
                  <a:pt x="44" y="52"/>
                </a:cubicBezTo>
                <a:cubicBezTo>
                  <a:pt x="46" y="52"/>
                  <a:pt x="48" y="50"/>
                  <a:pt x="48" y="48"/>
                </a:cubicBezTo>
                <a:cubicBezTo>
                  <a:pt x="48" y="32"/>
                  <a:pt x="48" y="32"/>
                  <a:pt x="48" y="32"/>
                </a:cubicBezTo>
                <a:cubicBezTo>
                  <a:pt x="48" y="30"/>
                  <a:pt x="46" y="28"/>
                  <a:pt x="44" y="28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70000"/>
            </a:schemeClr>
          </a:solidFill>
          <a:ln>
            <a:noFill/>
          </a:ln>
        </p:spPr>
        <p:txBody>
          <a:bodyPr vert="horz" wrap="square" lIns="45835" tIns="22918" rIns="45835" bIns="22918" numCol="1" anchor="t" anchorCtr="0" compatLnSpc="1">
            <a:prstTxWarp prst="textNoShape">
              <a:avLst/>
            </a:prstTxWarp>
          </a:bodyPr>
          <a:lstStyle/>
          <a:p>
            <a:endParaRPr lang="en-US" sz="902">
              <a:solidFill>
                <a:schemeClr val="tx1"/>
              </a:solidFill>
            </a:endParaRPr>
          </a:p>
        </p:txBody>
      </p:sp>
      <p:sp>
        <p:nvSpPr>
          <p:cNvPr id="68" name="Текст 7"/>
          <p:cNvSpPr>
            <a:spLocks noGrp="1"/>
          </p:cNvSpPr>
          <p:nvPr>
            <p:ph type="body" sz="quarter" idx="70" hasCustomPrompt="1"/>
          </p:nvPr>
        </p:nvSpPr>
        <p:spPr>
          <a:xfrm rot="16200000">
            <a:off x="-117115" y="5147945"/>
            <a:ext cx="1092838" cy="16121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600" b="1" spc="0" baseline="0">
                <a:solidFill>
                  <a:schemeClr val="tx1">
                    <a:alpha val="2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DISCOVER</a:t>
            </a:r>
          </a:p>
        </p:txBody>
      </p:sp>
      <p:cxnSp>
        <p:nvCxnSpPr>
          <p:cNvPr id="69" name="Прямая соединительная линия 17"/>
          <p:cNvCxnSpPr/>
          <p:nvPr/>
        </p:nvCxnSpPr>
        <p:spPr>
          <a:xfrm flipH="1">
            <a:off x="3220608" y="1"/>
            <a:ext cx="1" cy="53666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Прямая соединительная линия 18"/>
          <p:cNvCxnSpPr/>
          <p:nvPr/>
        </p:nvCxnSpPr>
        <p:spPr>
          <a:xfrm>
            <a:off x="8975893" y="6317275"/>
            <a:ext cx="0" cy="540725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898341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4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4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sldNum="0"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ice_0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Прямая соединительная линия 39"/>
          <p:cNvCxnSpPr/>
          <p:nvPr/>
        </p:nvCxnSpPr>
        <p:spPr>
          <a:xfrm>
            <a:off x="3220609" y="509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Прямая соединительная линия 44"/>
          <p:cNvCxnSpPr/>
          <p:nvPr/>
        </p:nvCxnSpPr>
        <p:spPr>
          <a:xfrm>
            <a:off x="8975893" y="-35814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Прямая соединительная линия 45"/>
          <p:cNvCxnSpPr/>
          <p:nvPr/>
        </p:nvCxnSpPr>
        <p:spPr>
          <a:xfrm>
            <a:off x="6097605" y="0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Прямая соединительная линия 46"/>
          <p:cNvCxnSpPr/>
          <p:nvPr/>
        </p:nvCxnSpPr>
        <p:spPr>
          <a:xfrm>
            <a:off x="6096000" y="2345425"/>
            <a:ext cx="0" cy="36132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Прямая соединительная линия 47"/>
          <p:cNvCxnSpPr/>
          <p:nvPr/>
        </p:nvCxnSpPr>
        <p:spPr>
          <a:xfrm flipH="1">
            <a:off x="3220608" y="-12778"/>
            <a:ext cx="884" cy="541191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Прямая соединительная линия 48"/>
          <p:cNvCxnSpPr/>
          <p:nvPr/>
        </p:nvCxnSpPr>
        <p:spPr>
          <a:xfrm>
            <a:off x="8975189" y="6316810"/>
            <a:ext cx="0" cy="541191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Oval 70"/>
          <p:cNvSpPr/>
          <p:nvPr/>
        </p:nvSpPr>
        <p:spPr>
          <a:xfrm>
            <a:off x="4530081" y="6305495"/>
            <a:ext cx="106064" cy="105506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93" name="Oval 92"/>
          <p:cNvSpPr/>
          <p:nvPr/>
        </p:nvSpPr>
        <p:spPr>
          <a:xfrm>
            <a:off x="2547480" y="4820277"/>
            <a:ext cx="244510" cy="24322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grpSp>
        <p:nvGrpSpPr>
          <p:cNvPr id="19" name="Group 18"/>
          <p:cNvGrpSpPr/>
          <p:nvPr/>
        </p:nvGrpSpPr>
        <p:grpSpPr>
          <a:xfrm>
            <a:off x="2324100" y="-3650455"/>
            <a:ext cx="5524894" cy="7854951"/>
            <a:chOff x="6481335" y="1097757"/>
            <a:chExt cx="5524894" cy="7854951"/>
          </a:xfrm>
        </p:grpSpPr>
        <p:sp>
          <p:nvSpPr>
            <p:cNvPr id="109" name="Rounded Rectangle 108"/>
            <p:cNvSpPr/>
            <p:nvPr/>
          </p:nvSpPr>
          <p:spPr>
            <a:xfrm>
              <a:off x="6615578" y="1200386"/>
              <a:ext cx="5258922" cy="7609968"/>
            </a:xfrm>
            <a:prstGeom prst="roundRect">
              <a:avLst>
                <a:gd name="adj" fmla="val 4592"/>
              </a:avLst>
            </a:prstGeom>
            <a:solidFill>
              <a:schemeClr val="tx1"/>
            </a:solidFill>
            <a:ln>
              <a:noFill/>
            </a:ln>
            <a:effectLst>
              <a:outerShdw blurRad="444500" dist="3810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grpSp>
          <p:nvGrpSpPr>
            <p:cNvPr id="17" name="Group 16"/>
            <p:cNvGrpSpPr/>
            <p:nvPr/>
          </p:nvGrpSpPr>
          <p:grpSpPr>
            <a:xfrm>
              <a:off x="6481335" y="1097757"/>
              <a:ext cx="5524894" cy="7854951"/>
              <a:chOff x="6481335" y="1097757"/>
              <a:chExt cx="5524894" cy="7854951"/>
            </a:xfrm>
          </p:grpSpPr>
          <p:sp>
            <p:nvSpPr>
              <p:cNvPr id="14" name="Rounded Rectangle 13"/>
              <p:cNvSpPr/>
              <p:nvPr/>
            </p:nvSpPr>
            <p:spPr>
              <a:xfrm>
                <a:off x="6481335" y="1097757"/>
                <a:ext cx="5524894" cy="7854951"/>
              </a:xfrm>
              <a:prstGeom prst="roundRect">
                <a:avLst>
                  <a:gd name="adj" fmla="val 5479"/>
                </a:avLst>
              </a:prstGeom>
              <a:solidFill>
                <a:schemeClr val="bg1">
                  <a:lumMod val="95000"/>
                </a:schemeClr>
              </a:solidFill>
              <a:ln w="349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  <p:sp>
            <p:nvSpPr>
              <p:cNvPr id="107" name="Rounded Rectangle 106"/>
              <p:cNvSpPr/>
              <p:nvPr/>
            </p:nvSpPr>
            <p:spPr>
              <a:xfrm>
                <a:off x="6481335" y="1097757"/>
                <a:ext cx="5524894" cy="7854951"/>
              </a:xfrm>
              <a:prstGeom prst="roundRect">
                <a:avLst>
                  <a:gd name="adj" fmla="val 5479"/>
                </a:avLst>
              </a:prstGeom>
              <a:solidFill>
                <a:schemeClr val="bg1">
                  <a:alpha val="90000"/>
                </a:schemeClr>
              </a:solidFill>
              <a:ln w="34925">
                <a:gradFill>
                  <a:gsLst>
                    <a:gs pos="97000">
                      <a:schemeClr val="tx1">
                        <a:lumMod val="75000"/>
                        <a:lumOff val="25000"/>
                      </a:schemeClr>
                    </a:gs>
                    <a:gs pos="94000">
                      <a:schemeClr val="bg1">
                        <a:lumMod val="65000"/>
                      </a:schemeClr>
                    </a:gs>
                    <a:gs pos="6000">
                      <a:schemeClr val="bg1">
                        <a:lumMod val="75000"/>
                      </a:schemeClr>
                    </a:gs>
                    <a:gs pos="4000">
                      <a:srgbClr val="797979"/>
                    </a:gs>
                    <a:gs pos="0">
                      <a:schemeClr val="bg1">
                        <a:lumMod val="85000"/>
                      </a:schemeClr>
                    </a:gs>
                    <a:gs pos="3000">
                      <a:schemeClr val="tx1">
                        <a:lumMod val="75000"/>
                        <a:lumOff val="25000"/>
                      </a:schemeClr>
                    </a:gs>
                    <a:gs pos="2000">
                      <a:schemeClr val="bg1"/>
                    </a:gs>
                    <a:gs pos="98000">
                      <a:schemeClr val="bg1"/>
                    </a:gs>
                    <a:gs pos="5300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  <p:sp>
            <p:nvSpPr>
              <p:cNvPr id="101" name="Овал 57"/>
              <p:cNvSpPr/>
              <p:nvPr/>
            </p:nvSpPr>
            <p:spPr>
              <a:xfrm flipH="1">
                <a:off x="9196460" y="1401453"/>
                <a:ext cx="94645" cy="92387"/>
              </a:xfrm>
              <a:prstGeom prst="ellipse">
                <a:avLst/>
              </a:prstGeom>
              <a:gradFill>
                <a:gsLst>
                  <a:gs pos="100000">
                    <a:schemeClr val="tx1">
                      <a:lumMod val="50000"/>
                      <a:lumOff val="50000"/>
                    </a:schemeClr>
                  </a:gs>
                  <a:gs pos="0">
                    <a:schemeClr val="tx1"/>
                  </a:gs>
                </a:gsLst>
                <a:lin ang="5400000" scaled="1"/>
              </a:gra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3" dirty="0"/>
                  <a:t> </a:t>
                </a:r>
              </a:p>
            </p:txBody>
          </p:sp>
          <p:sp>
            <p:nvSpPr>
              <p:cNvPr id="108" name="Овал 50"/>
              <p:cNvSpPr/>
              <p:nvPr/>
            </p:nvSpPr>
            <p:spPr>
              <a:xfrm>
                <a:off x="9038716" y="8378172"/>
                <a:ext cx="410131" cy="406782"/>
              </a:xfrm>
              <a:prstGeom prst="ellipse">
                <a:avLst/>
              </a:prstGeom>
              <a:gradFill>
                <a:gsLst>
                  <a:gs pos="0">
                    <a:schemeClr val="bg1">
                      <a:alpha val="57000"/>
                    </a:schemeClr>
                  </a:gs>
                  <a:gs pos="100000">
                    <a:schemeClr val="bg1">
                      <a:lumMod val="85000"/>
                      <a:alpha val="15000"/>
                    </a:schemeClr>
                  </a:gs>
                </a:gsLst>
                <a:lin ang="15000000" scaled="0"/>
              </a:gradFill>
              <a:ln w="6350">
                <a:gradFill flip="none" rotWithShape="1">
                  <a:gsLst>
                    <a:gs pos="17000">
                      <a:schemeClr val="tx1">
                        <a:lumMod val="65000"/>
                        <a:lumOff val="35000"/>
                        <a:alpha val="31000"/>
                      </a:schemeClr>
                    </a:gs>
                    <a:gs pos="71000">
                      <a:schemeClr val="bg1">
                        <a:lumMod val="95000"/>
                      </a:schemeClr>
                    </a:gs>
                    <a:gs pos="0">
                      <a:schemeClr val="bg1">
                        <a:lumMod val="65000"/>
                        <a:alpha val="33000"/>
                      </a:schemeClr>
                    </a:gs>
                    <a:gs pos="100000">
                      <a:schemeClr val="tx1">
                        <a:lumMod val="95000"/>
                        <a:lumOff val="5000"/>
                        <a:alpha val="10000"/>
                      </a:schemeClr>
                    </a:gs>
                  </a:gsLst>
                  <a:lin ang="162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3"/>
              </a:p>
            </p:txBody>
          </p:sp>
          <p:sp>
            <p:nvSpPr>
              <p:cNvPr id="16" name="Rounded Rectangle 15"/>
              <p:cNvSpPr/>
              <p:nvPr/>
            </p:nvSpPr>
            <p:spPr>
              <a:xfrm>
                <a:off x="9183456" y="8521238"/>
                <a:ext cx="120650" cy="120650"/>
              </a:xfrm>
              <a:prstGeom prst="roundRect">
                <a:avLst/>
              </a:prstGeom>
              <a:noFill/>
              <a:ln w="1270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</p:grpSp>
      </p:grpSp>
      <p:sp>
        <p:nvSpPr>
          <p:cNvPr id="92" name="Рисунок 13"/>
          <p:cNvSpPr>
            <a:spLocks noGrp="1"/>
          </p:cNvSpPr>
          <p:nvPr>
            <p:ph type="pic" sz="quarter" idx="66" hasCustomPrompt="1"/>
          </p:nvPr>
        </p:nvSpPr>
        <p:spPr>
          <a:xfrm>
            <a:off x="2634331" y="-3091749"/>
            <a:ext cx="4904435" cy="6570576"/>
          </a:xfrm>
          <a:prstGeom prst="rect">
            <a:avLst/>
          </a:prstGeom>
          <a:solidFill>
            <a:schemeClr val="tx1">
              <a:alpha val="10000"/>
            </a:schemeClr>
          </a:solidFill>
          <a:ln w="3175">
            <a:solidFill>
              <a:srgbClr val="000000">
                <a:alpha val="30000"/>
              </a:srgbClr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100" b="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Drop your image here</a:t>
            </a:r>
          </a:p>
        </p:txBody>
      </p:sp>
      <p:grpSp>
        <p:nvGrpSpPr>
          <p:cNvPr id="45" name="Group 44"/>
          <p:cNvGrpSpPr/>
          <p:nvPr/>
        </p:nvGrpSpPr>
        <p:grpSpPr>
          <a:xfrm>
            <a:off x="2324100" y="4821940"/>
            <a:ext cx="5524894" cy="7854951"/>
            <a:chOff x="6481335" y="1097757"/>
            <a:chExt cx="5524894" cy="7854951"/>
          </a:xfrm>
        </p:grpSpPr>
        <p:sp>
          <p:nvSpPr>
            <p:cNvPr id="46" name="Rounded Rectangle 45"/>
            <p:cNvSpPr/>
            <p:nvPr/>
          </p:nvSpPr>
          <p:spPr>
            <a:xfrm>
              <a:off x="6615578" y="1200386"/>
              <a:ext cx="5258922" cy="7609968"/>
            </a:xfrm>
            <a:prstGeom prst="roundRect">
              <a:avLst>
                <a:gd name="adj" fmla="val 4592"/>
              </a:avLst>
            </a:prstGeom>
            <a:solidFill>
              <a:schemeClr val="tx1"/>
            </a:solidFill>
            <a:ln>
              <a:noFill/>
            </a:ln>
            <a:effectLst>
              <a:outerShdw blurRad="444500" dist="3810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grpSp>
          <p:nvGrpSpPr>
            <p:cNvPr id="47" name="Group 46"/>
            <p:cNvGrpSpPr/>
            <p:nvPr/>
          </p:nvGrpSpPr>
          <p:grpSpPr>
            <a:xfrm>
              <a:off x="6481335" y="1097757"/>
              <a:ext cx="5524894" cy="7854951"/>
              <a:chOff x="6481335" y="1097757"/>
              <a:chExt cx="5524894" cy="7854951"/>
            </a:xfrm>
          </p:grpSpPr>
          <p:sp>
            <p:nvSpPr>
              <p:cNvPr id="48" name="Rounded Rectangle 47"/>
              <p:cNvSpPr/>
              <p:nvPr/>
            </p:nvSpPr>
            <p:spPr>
              <a:xfrm>
                <a:off x="6481335" y="1097757"/>
                <a:ext cx="5524894" cy="7854951"/>
              </a:xfrm>
              <a:prstGeom prst="roundRect">
                <a:avLst>
                  <a:gd name="adj" fmla="val 5479"/>
                </a:avLst>
              </a:prstGeom>
              <a:solidFill>
                <a:schemeClr val="bg1">
                  <a:lumMod val="95000"/>
                </a:schemeClr>
              </a:solidFill>
              <a:ln w="349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  <p:sp>
            <p:nvSpPr>
              <p:cNvPr id="50" name="Rounded Rectangle 49"/>
              <p:cNvSpPr/>
              <p:nvPr/>
            </p:nvSpPr>
            <p:spPr>
              <a:xfrm>
                <a:off x="6481335" y="1097757"/>
                <a:ext cx="5524894" cy="7854951"/>
              </a:xfrm>
              <a:prstGeom prst="roundRect">
                <a:avLst>
                  <a:gd name="adj" fmla="val 5479"/>
                </a:avLst>
              </a:prstGeom>
              <a:solidFill>
                <a:schemeClr val="bg1">
                  <a:alpha val="90000"/>
                </a:schemeClr>
              </a:solidFill>
              <a:ln w="34925">
                <a:gradFill>
                  <a:gsLst>
                    <a:gs pos="97000">
                      <a:schemeClr val="tx1">
                        <a:lumMod val="75000"/>
                        <a:lumOff val="25000"/>
                      </a:schemeClr>
                    </a:gs>
                    <a:gs pos="94000">
                      <a:schemeClr val="bg1">
                        <a:lumMod val="65000"/>
                      </a:schemeClr>
                    </a:gs>
                    <a:gs pos="6000">
                      <a:schemeClr val="bg1">
                        <a:lumMod val="75000"/>
                      </a:schemeClr>
                    </a:gs>
                    <a:gs pos="4000">
                      <a:srgbClr val="797979"/>
                    </a:gs>
                    <a:gs pos="0">
                      <a:schemeClr val="bg1">
                        <a:lumMod val="85000"/>
                      </a:schemeClr>
                    </a:gs>
                    <a:gs pos="3000">
                      <a:schemeClr val="tx1">
                        <a:lumMod val="75000"/>
                        <a:lumOff val="25000"/>
                      </a:schemeClr>
                    </a:gs>
                    <a:gs pos="2000">
                      <a:schemeClr val="bg1"/>
                    </a:gs>
                    <a:gs pos="98000">
                      <a:schemeClr val="bg1"/>
                    </a:gs>
                    <a:gs pos="5300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  <p:sp>
            <p:nvSpPr>
              <p:cNvPr id="51" name="Овал 57"/>
              <p:cNvSpPr/>
              <p:nvPr/>
            </p:nvSpPr>
            <p:spPr>
              <a:xfrm flipH="1">
                <a:off x="9196460" y="1401453"/>
                <a:ext cx="94645" cy="92387"/>
              </a:xfrm>
              <a:prstGeom prst="ellipse">
                <a:avLst/>
              </a:prstGeom>
              <a:gradFill>
                <a:gsLst>
                  <a:gs pos="100000">
                    <a:schemeClr val="tx1">
                      <a:lumMod val="50000"/>
                      <a:lumOff val="50000"/>
                    </a:schemeClr>
                  </a:gs>
                  <a:gs pos="0">
                    <a:schemeClr val="tx1"/>
                  </a:gs>
                </a:gsLst>
                <a:lin ang="5400000" scaled="1"/>
              </a:gra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3" dirty="0"/>
                  <a:t> </a:t>
                </a:r>
              </a:p>
            </p:txBody>
          </p:sp>
          <p:sp>
            <p:nvSpPr>
              <p:cNvPr id="53" name="Овал 50"/>
              <p:cNvSpPr/>
              <p:nvPr/>
            </p:nvSpPr>
            <p:spPr>
              <a:xfrm>
                <a:off x="9038716" y="8378172"/>
                <a:ext cx="410131" cy="406782"/>
              </a:xfrm>
              <a:prstGeom prst="ellipse">
                <a:avLst/>
              </a:prstGeom>
              <a:gradFill>
                <a:gsLst>
                  <a:gs pos="0">
                    <a:schemeClr val="bg1">
                      <a:alpha val="57000"/>
                    </a:schemeClr>
                  </a:gs>
                  <a:gs pos="100000">
                    <a:schemeClr val="bg1">
                      <a:lumMod val="85000"/>
                      <a:alpha val="15000"/>
                    </a:schemeClr>
                  </a:gs>
                </a:gsLst>
                <a:lin ang="15000000" scaled="0"/>
              </a:gradFill>
              <a:ln w="6350">
                <a:gradFill flip="none" rotWithShape="1">
                  <a:gsLst>
                    <a:gs pos="17000">
                      <a:schemeClr val="tx1">
                        <a:lumMod val="65000"/>
                        <a:lumOff val="35000"/>
                        <a:alpha val="31000"/>
                      </a:schemeClr>
                    </a:gs>
                    <a:gs pos="71000">
                      <a:schemeClr val="bg1">
                        <a:lumMod val="95000"/>
                      </a:schemeClr>
                    </a:gs>
                    <a:gs pos="0">
                      <a:schemeClr val="bg1">
                        <a:lumMod val="65000"/>
                        <a:alpha val="33000"/>
                      </a:schemeClr>
                    </a:gs>
                    <a:gs pos="100000">
                      <a:schemeClr val="tx1">
                        <a:lumMod val="95000"/>
                        <a:lumOff val="5000"/>
                        <a:alpha val="10000"/>
                      </a:schemeClr>
                    </a:gs>
                  </a:gsLst>
                  <a:lin ang="162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3"/>
              </a:p>
            </p:txBody>
          </p:sp>
          <p:sp>
            <p:nvSpPr>
              <p:cNvPr id="54" name="Rounded Rectangle 53"/>
              <p:cNvSpPr/>
              <p:nvPr/>
            </p:nvSpPr>
            <p:spPr>
              <a:xfrm>
                <a:off x="9183456" y="8521238"/>
                <a:ext cx="120650" cy="120650"/>
              </a:xfrm>
              <a:prstGeom prst="roundRect">
                <a:avLst/>
              </a:prstGeom>
              <a:noFill/>
              <a:ln w="1270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</p:grpSp>
      </p:grpSp>
      <p:sp>
        <p:nvSpPr>
          <p:cNvPr id="56" name="Рисунок 13"/>
          <p:cNvSpPr>
            <a:spLocks noGrp="1"/>
          </p:cNvSpPr>
          <p:nvPr>
            <p:ph type="pic" sz="quarter" idx="67" hasCustomPrompt="1"/>
          </p:nvPr>
        </p:nvSpPr>
        <p:spPr>
          <a:xfrm>
            <a:off x="2634331" y="5380646"/>
            <a:ext cx="4904435" cy="6570576"/>
          </a:xfrm>
          <a:prstGeom prst="rect">
            <a:avLst/>
          </a:prstGeom>
          <a:solidFill>
            <a:schemeClr val="tx1">
              <a:alpha val="10000"/>
            </a:schemeClr>
          </a:solidFill>
          <a:ln w="3175">
            <a:solidFill>
              <a:srgbClr val="000000">
                <a:alpha val="30000"/>
              </a:srgbClr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100" b="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Drop your image here</a:t>
            </a:r>
          </a:p>
        </p:txBody>
      </p:sp>
      <p:grpSp>
        <p:nvGrpSpPr>
          <p:cNvPr id="59" name="Group 58"/>
          <p:cNvGrpSpPr/>
          <p:nvPr/>
        </p:nvGrpSpPr>
        <p:grpSpPr>
          <a:xfrm>
            <a:off x="9164638" y="2197895"/>
            <a:ext cx="5524894" cy="7854951"/>
            <a:chOff x="6481335" y="1097757"/>
            <a:chExt cx="5524894" cy="7854951"/>
          </a:xfrm>
        </p:grpSpPr>
        <p:sp>
          <p:nvSpPr>
            <p:cNvPr id="60" name="Rounded Rectangle 59"/>
            <p:cNvSpPr/>
            <p:nvPr/>
          </p:nvSpPr>
          <p:spPr>
            <a:xfrm>
              <a:off x="6615578" y="1200386"/>
              <a:ext cx="5258922" cy="7609968"/>
            </a:xfrm>
            <a:prstGeom prst="roundRect">
              <a:avLst>
                <a:gd name="adj" fmla="val 4592"/>
              </a:avLst>
            </a:prstGeom>
            <a:solidFill>
              <a:schemeClr val="tx1"/>
            </a:solidFill>
            <a:ln>
              <a:noFill/>
            </a:ln>
            <a:effectLst>
              <a:outerShdw blurRad="444500" dist="3810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grpSp>
          <p:nvGrpSpPr>
            <p:cNvPr id="61" name="Group 60"/>
            <p:cNvGrpSpPr/>
            <p:nvPr/>
          </p:nvGrpSpPr>
          <p:grpSpPr>
            <a:xfrm>
              <a:off x="6481335" y="1097757"/>
              <a:ext cx="5524894" cy="7854951"/>
              <a:chOff x="6481335" y="1097757"/>
              <a:chExt cx="5524894" cy="7854951"/>
            </a:xfrm>
          </p:grpSpPr>
          <p:sp>
            <p:nvSpPr>
              <p:cNvPr id="62" name="Rounded Rectangle 61"/>
              <p:cNvSpPr/>
              <p:nvPr/>
            </p:nvSpPr>
            <p:spPr>
              <a:xfrm>
                <a:off x="6481335" y="1097757"/>
                <a:ext cx="5524894" cy="7854951"/>
              </a:xfrm>
              <a:prstGeom prst="roundRect">
                <a:avLst>
                  <a:gd name="adj" fmla="val 5479"/>
                </a:avLst>
              </a:prstGeom>
              <a:solidFill>
                <a:schemeClr val="bg1">
                  <a:lumMod val="95000"/>
                </a:schemeClr>
              </a:solidFill>
              <a:ln w="349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  <p:sp>
            <p:nvSpPr>
              <p:cNvPr id="63" name="Rounded Rectangle 62"/>
              <p:cNvSpPr/>
              <p:nvPr/>
            </p:nvSpPr>
            <p:spPr>
              <a:xfrm>
                <a:off x="6481335" y="1097757"/>
                <a:ext cx="5524894" cy="7854951"/>
              </a:xfrm>
              <a:prstGeom prst="roundRect">
                <a:avLst>
                  <a:gd name="adj" fmla="val 5479"/>
                </a:avLst>
              </a:prstGeom>
              <a:solidFill>
                <a:schemeClr val="tx1">
                  <a:alpha val="90000"/>
                </a:schemeClr>
              </a:solidFill>
              <a:ln w="34925">
                <a:gradFill>
                  <a:gsLst>
                    <a:gs pos="97000">
                      <a:schemeClr val="tx1">
                        <a:lumMod val="75000"/>
                        <a:lumOff val="25000"/>
                      </a:schemeClr>
                    </a:gs>
                    <a:gs pos="94000">
                      <a:schemeClr val="bg1">
                        <a:lumMod val="65000"/>
                      </a:schemeClr>
                    </a:gs>
                    <a:gs pos="6000">
                      <a:schemeClr val="bg1">
                        <a:lumMod val="75000"/>
                      </a:schemeClr>
                    </a:gs>
                    <a:gs pos="4000">
                      <a:srgbClr val="797979"/>
                    </a:gs>
                    <a:gs pos="0">
                      <a:schemeClr val="bg1">
                        <a:lumMod val="85000"/>
                      </a:schemeClr>
                    </a:gs>
                    <a:gs pos="3000">
                      <a:schemeClr val="tx1">
                        <a:lumMod val="75000"/>
                        <a:lumOff val="25000"/>
                      </a:schemeClr>
                    </a:gs>
                    <a:gs pos="2000">
                      <a:schemeClr val="bg1"/>
                    </a:gs>
                    <a:gs pos="98000">
                      <a:schemeClr val="bg1"/>
                    </a:gs>
                    <a:gs pos="53000">
                      <a:schemeClr val="bg1">
                        <a:lumMod val="95000"/>
                      </a:schemeClr>
                    </a:gs>
                    <a:gs pos="100000">
                      <a:schemeClr val="tx1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  <p:sp>
            <p:nvSpPr>
              <p:cNvPr id="64" name="Овал 57"/>
              <p:cNvSpPr/>
              <p:nvPr/>
            </p:nvSpPr>
            <p:spPr>
              <a:xfrm flipH="1">
                <a:off x="9196460" y="1401453"/>
                <a:ext cx="94645" cy="92387"/>
              </a:xfrm>
              <a:prstGeom prst="ellipse">
                <a:avLst/>
              </a:prstGeom>
              <a:gradFill>
                <a:gsLst>
                  <a:gs pos="100000">
                    <a:schemeClr val="tx1">
                      <a:lumMod val="85000"/>
                      <a:lumOff val="15000"/>
                    </a:schemeClr>
                  </a:gs>
                  <a:gs pos="0">
                    <a:schemeClr val="tx1"/>
                  </a:gs>
                </a:gsLst>
                <a:lin ang="5400000" scaled="1"/>
              </a:gra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3" dirty="0"/>
                  <a:t> </a:t>
                </a:r>
              </a:p>
            </p:txBody>
          </p:sp>
          <p:sp>
            <p:nvSpPr>
              <p:cNvPr id="65" name="Овал 50"/>
              <p:cNvSpPr/>
              <p:nvPr/>
            </p:nvSpPr>
            <p:spPr>
              <a:xfrm>
                <a:off x="9038716" y="8378172"/>
                <a:ext cx="410131" cy="406782"/>
              </a:xfrm>
              <a:prstGeom prst="ellipse">
                <a:avLst/>
              </a:prstGeom>
              <a:gradFill>
                <a:gsLst>
                  <a:gs pos="0">
                    <a:schemeClr val="tx1">
                      <a:lumMod val="88000"/>
                      <a:lumOff val="12000"/>
                    </a:schemeClr>
                  </a:gs>
                  <a:gs pos="100000">
                    <a:schemeClr val="tx1"/>
                  </a:gs>
                </a:gsLst>
                <a:lin ang="15000000" scaled="0"/>
              </a:gradFill>
              <a:ln w="6350">
                <a:gradFill flip="none" rotWithShape="1">
                  <a:gsLst>
                    <a:gs pos="17000">
                      <a:schemeClr val="tx1">
                        <a:lumMod val="65000"/>
                        <a:lumOff val="35000"/>
                        <a:alpha val="31000"/>
                      </a:schemeClr>
                    </a:gs>
                    <a:gs pos="71000">
                      <a:schemeClr val="bg1">
                        <a:lumMod val="95000"/>
                      </a:schemeClr>
                    </a:gs>
                    <a:gs pos="0">
                      <a:schemeClr val="bg1">
                        <a:lumMod val="65000"/>
                        <a:alpha val="33000"/>
                      </a:schemeClr>
                    </a:gs>
                    <a:gs pos="100000">
                      <a:schemeClr val="tx1">
                        <a:lumMod val="95000"/>
                        <a:lumOff val="5000"/>
                        <a:alpha val="10000"/>
                      </a:schemeClr>
                    </a:gs>
                  </a:gsLst>
                  <a:lin ang="162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3"/>
              </a:p>
            </p:txBody>
          </p:sp>
          <p:sp>
            <p:nvSpPr>
              <p:cNvPr id="66" name="Rounded Rectangle 65"/>
              <p:cNvSpPr/>
              <p:nvPr/>
            </p:nvSpPr>
            <p:spPr>
              <a:xfrm>
                <a:off x="9183456" y="8521238"/>
                <a:ext cx="120650" cy="120650"/>
              </a:xfrm>
              <a:prstGeom prst="roundRect">
                <a:avLst/>
              </a:prstGeom>
              <a:noFill/>
              <a:ln w="1270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/>
                    </a:gs>
                  </a:gsLst>
                  <a:lin ang="240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</p:grpSp>
      </p:grpSp>
      <p:sp>
        <p:nvSpPr>
          <p:cNvPr id="67" name="Рисунок 13"/>
          <p:cNvSpPr>
            <a:spLocks noGrp="1"/>
          </p:cNvSpPr>
          <p:nvPr>
            <p:ph type="pic" sz="quarter" idx="68" hasCustomPrompt="1"/>
          </p:nvPr>
        </p:nvSpPr>
        <p:spPr>
          <a:xfrm>
            <a:off x="9474869" y="2756601"/>
            <a:ext cx="4904435" cy="6570576"/>
          </a:xfrm>
          <a:prstGeom prst="rect">
            <a:avLst/>
          </a:prstGeom>
          <a:solidFill>
            <a:schemeClr val="tx1">
              <a:alpha val="10000"/>
            </a:schemeClr>
          </a:solidFill>
          <a:ln w="3175">
            <a:solidFill>
              <a:srgbClr val="000000">
                <a:alpha val="30000"/>
              </a:srgbClr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100" b="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Drop your image here</a:t>
            </a:r>
          </a:p>
        </p:txBody>
      </p:sp>
      <p:sp>
        <p:nvSpPr>
          <p:cNvPr id="36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136314" y="179388"/>
            <a:ext cx="708023" cy="361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802" b="1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7" name="Текст 7"/>
          <p:cNvSpPr>
            <a:spLocks noGrp="1"/>
          </p:cNvSpPr>
          <p:nvPr>
            <p:ph type="body" sz="quarter" idx="46" hasCustomPrompt="1"/>
          </p:nvPr>
        </p:nvSpPr>
        <p:spPr>
          <a:xfrm>
            <a:off x="9113520" y="179388"/>
            <a:ext cx="2022792" cy="361949"/>
          </a:xfrm>
        </p:spPr>
        <p:txBody>
          <a:bodyPr anchor="ctr">
            <a:normAutofit/>
          </a:bodyPr>
          <a:lstStyle>
            <a:lvl1pPr algn="r">
              <a:lnSpc>
                <a:spcPct val="150000"/>
              </a:lnSpc>
              <a:defRPr sz="802" b="1" spc="100" baseline="0">
                <a:solidFill>
                  <a:schemeClr val="tx1"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 err="1"/>
              <a:t>www.yourcompany.com</a:t>
            </a:r>
            <a:endParaRPr lang="en-US" dirty="0"/>
          </a:p>
        </p:txBody>
      </p:sp>
      <p:sp>
        <p:nvSpPr>
          <p:cNvPr id="38" name="Текст 7"/>
          <p:cNvSpPr>
            <a:spLocks noGrp="1"/>
          </p:cNvSpPr>
          <p:nvPr>
            <p:ph type="body" sz="quarter" idx="47" hasCustomPrompt="1"/>
          </p:nvPr>
        </p:nvSpPr>
        <p:spPr>
          <a:xfrm>
            <a:off x="337016" y="179388"/>
            <a:ext cx="1014264" cy="36194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1000" b="1" spc="300" baseline="0">
                <a:solidFill>
                  <a:schemeClr val="tx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EVA</a:t>
            </a:r>
          </a:p>
        </p:txBody>
      </p:sp>
      <p:sp>
        <p:nvSpPr>
          <p:cNvPr id="49" name="Freeform 13"/>
          <p:cNvSpPr>
            <a:spLocks noEditPoints="1"/>
          </p:cNvSpPr>
          <p:nvPr/>
        </p:nvSpPr>
        <p:spPr bwMode="auto">
          <a:xfrm>
            <a:off x="364765" y="6179530"/>
            <a:ext cx="133472" cy="180662"/>
          </a:xfrm>
          <a:custGeom>
            <a:avLst/>
            <a:gdLst>
              <a:gd name="T0" fmla="*/ 44 w 88"/>
              <a:gd name="T1" fmla="*/ 0 h 128"/>
              <a:gd name="T2" fmla="*/ 0 w 88"/>
              <a:gd name="T3" fmla="*/ 44 h 128"/>
              <a:gd name="T4" fmla="*/ 0 w 88"/>
              <a:gd name="T5" fmla="*/ 84 h 128"/>
              <a:gd name="T6" fmla="*/ 44 w 88"/>
              <a:gd name="T7" fmla="*/ 128 h 128"/>
              <a:gd name="T8" fmla="*/ 88 w 88"/>
              <a:gd name="T9" fmla="*/ 84 h 128"/>
              <a:gd name="T10" fmla="*/ 88 w 88"/>
              <a:gd name="T11" fmla="*/ 44 h 128"/>
              <a:gd name="T12" fmla="*/ 44 w 88"/>
              <a:gd name="T13" fmla="*/ 0 h 128"/>
              <a:gd name="T14" fmla="*/ 80 w 88"/>
              <a:gd name="T15" fmla="*/ 84 h 128"/>
              <a:gd name="T16" fmla="*/ 44 w 88"/>
              <a:gd name="T17" fmla="*/ 120 h 128"/>
              <a:gd name="T18" fmla="*/ 8 w 88"/>
              <a:gd name="T19" fmla="*/ 84 h 128"/>
              <a:gd name="T20" fmla="*/ 8 w 88"/>
              <a:gd name="T21" fmla="*/ 44 h 128"/>
              <a:gd name="T22" fmla="*/ 44 w 88"/>
              <a:gd name="T23" fmla="*/ 8 h 128"/>
              <a:gd name="T24" fmla="*/ 80 w 88"/>
              <a:gd name="T25" fmla="*/ 44 h 128"/>
              <a:gd name="T26" fmla="*/ 80 w 88"/>
              <a:gd name="T27" fmla="*/ 84 h 128"/>
              <a:gd name="T28" fmla="*/ 44 w 88"/>
              <a:gd name="T29" fmla="*/ 28 h 128"/>
              <a:gd name="T30" fmla="*/ 40 w 88"/>
              <a:gd name="T31" fmla="*/ 32 h 128"/>
              <a:gd name="T32" fmla="*/ 40 w 88"/>
              <a:gd name="T33" fmla="*/ 48 h 128"/>
              <a:gd name="T34" fmla="*/ 44 w 88"/>
              <a:gd name="T35" fmla="*/ 52 h 128"/>
              <a:gd name="T36" fmla="*/ 48 w 88"/>
              <a:gd name="T37" fmla="*/ 48 h 128"/>
              <a:gd name="T38" fmla="*/ 48 w 88"/>
              <a:gd name="T39" fmla="*/ 32 h 128"/>
              <a:gd name="T40" fmla="*/ 44 w 88"/>
              <a:gd name="T41" fmla="*/ 28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88" h="128">
                <a:moveTo>
                  <a:pt x="44" y="0"/>
                </a:moveTo>
                <a:cubicBezTo>
                  <a:pt x="20" y="0"/>
                  <a:pt x="0" y="20"/>
                  <a:pt x="0" y="44"/>
                </a:cubicBezTo>
                <a:cubicBezTo>
                  <a:pt x="0" y="84"/>
                  <a:pt x="0" y="84"/>
                  <a:pt x="0" y="84"/>
                </a:cubicBezTo>
                <a:cubicBezTo>
                  <a:pt x="0" y="108"/>
                  <a:pt x="20" y="128"/>
                  <a:pt x="44" y="128"/>
                </a:cubicBezTo>
                <a:cubicBezTo>
                  <a:pt x="68" y="128"/>
                  <a:pt x="88" y="108"/>
                  <a:pt x="88" y="84"/>
                </a:cubicBezTo>
                <a:cubicBezTo>
                  <a:pt x="88" y="44"/>
                  <a:pt x="88" y="44"/>
                  <a:pt x="88" y="44"/>
                </a:cubicBezTo>
                <a:cubicBezTo>
                  <a:pt x="88" y="20"/>
                  <a:pt x="68" y="0"/>
                  <a:pt x="44" y="0"/>
                </a:cubicBezTo>
                <a:close/>
                <a:moveTo>
                  <a:pt x="80" y="84"/>
                </a:moveTo>
                <a:cubicBezTo>
                  <a:pt x="80" y="104"/>
                  <a:pt x="64" y="120"/>
                  <a:pt x="44" y="120"/>
                </a:cubicBezTo>
                <a:cubicBezTo>
                  <a:pt x="24" y="120"/>
                  <a:pt x="8" y="104"/>
                  <a:pt x="8" y="84"/>
                </a:cubicBezTo>
                <a:cubicBezTo>
                  <a:pt x="8" y="44"/>
                  <a:pt x="8" y="44"/>
                  <a:pt x="8" y="44"/>
                </a:cubicBezTo>
                <a:cubicBezTo>
                  <a:pt x="8" y="24"/>
                  <a:pt x="24" y="8"/>
                  <a:pt x="44" y="8"/>
                </a:cubicBezTo>
                <a:cubicBezTo>
                  <a:pt x="64" y="8"/>
                  <a:pt x="80" y="24"/>
                  <a:pt x="80" y="44"/>
                </a:cubicBezTo>
                <a:lnTo>
                  <a:pt x="80" y="84"/>
                </a:lnTo>
                <a:close/>
                <a:moveTo>
                  <a:pt x="44" y="28"/>
                </a:moveTo>
                <a:cubicBezTo>
                  <a:pt x="42" y="28"/>
                  <a:pt x="40" y="30"/>
                  <a:pt x="40" y="32"/>
                </a:cubicBezTo>
                <a:cubicBezTo>
                  <a:pt x="40" y="48"/>
                  <a:pt x="40" y="48"/>
                  <a:pt x="40" y="48"/>
                </a:cubicBezTo>
                <a:cubicBezTo>
                  <a:pt x="40" y="50"/>
                  <a:pt x="42" y="52"/>
                  <a:pt x="44" y="52"/>
                </a:cubicBezTo>
                <a:cubicBezTo>
                  <a:pt x="46" y="52"/>
                  <a:pt x="48" y="50"/>
                  <a:pt x="48" y="48"/>
                </a:cubicBezTo>
                <a:cubicBezTo>
                  <a:pt x="48" y="32"/>
                  <a:pt x="48" y="32"/>
                  <a:pt x="48" y="32"/>
                </a:cubicBezTo>
                <a:cubicBezTo>
                  <a:pt x="48" y="30"/>
                  <a:pt x="46" y="28"/>
                  <a:pt x="44" y="28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70000"/>
            </a:schemeClr>
          </a:solidFill>
          <a:ln>
            <a:noFill/>
          </a:ln>
        </p:spPr>
        <p:txBody>
          <a:bodyPr vert="horz" wrap="square" lIns="45835" tIns="22918" rIns="45835" bIns="22918" numCol="1" anchor="t" anchorCtr="0" compatLnSpc="1">
            <a:prstTxWarp prst="textNoShape">
              <a:avLst/>
            </a:prstTxWarp>
          </a:bodyPr>
          <a:lstStyle/>
          <a:p>
            <a:endParaRPr lang="en-US" sz="902">
              <a:solidFill>
                <a:schemeClr val="tx1"/>
              </a:solidFill>
            </a:endParaRPr>
          </a:p>
        </p:txBody>
      </p:sp>
      <p:sp>
        <p:nvSpPr>
          <p:cNvPr id="52" name="Текст 7"/>
          <p:cNvSpPr>
            <a:spLocks noGrp="1"/>
          </p:cNvSpPr>
          <p:nvPr>
            <p:ph type="body" sz="quarter" idx="42" hasCustomPrompt="1"/>
          </p:nvPr>
        </p:nvSpPr>
        <p:spPr>
          <a:xfrm rot="16200000">
            <a:off x="-117115" y="5147945"/>
            <a:ext cx="1092838" cy="16121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600" b="1" spc="0" baseline="0">
                <a:solidFill>
                  <a:schemeClr val="tx1">
                    <a:alpha val="2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DISCOVER</a:t>
            </a:r>
          </a:p>
        </p:txBody>
      </p:sp>
    </p:spTree>
    <p:extLst>
      <p:ext uri="{BB962C8B-B14F-4D97-AF65-F5344CB8AC3E}">
        <p14:creationId xmlns:p14="http://schemas.microsoft.com/office/powerpoint/2010/main" val="211634214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4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4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sldNum="0" hdr="0" ftr="0" dt="0"/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37.xml"/><Relationship Id="rId21" Type="http://schemas.openxmlformats.org/officeDocument/2006/relationships/slideLayout" Target="../slideLayouts/slideLayout32.xml"/><Relationship Id="rId42" Type="http://schemas.openxmlformats.org/officeDocument/2006/relationships/slideLayout" Target="../slideLayouts/slideLayout53.xml"/><Relationship Id="rId47" Type="http://schemas.openxmlformats.org/officeDocument/2006/relationships/slideLayout" Target="../slideLayouts/slideLayout58.xml"/><Relationship Id="rId63" Type="http://schemas.openxmlformats.org/officeDocument/2006/relationships/slideLayout" Target="../slideLayouts/slideLayout74.xml"/><Relationship Id="rId68" Type="http://schemas.openxmlformats.org/officeDocument/2006/relationships/slideLayout" Target="../slideLayouts/slideLayout79.xml"/><Relationship Id="rId84" Type="http://schemas.openxmlformats.org/officeDocument/2006/relationships/slideLayout" Target="../slideLayouts/slideLayout95.xml"/><Relationship Id="rId89" Type="http://schemas.openxmlformats.org/officeDocument/2006/relationships/slideLayout" Target="../slideLayouts/slideLayout100.xml"/><Relationship Id="rId112" Type="http://schemas.openxmlformats.org/officeDocument/2006/relationships/slideLayout" Target="../slideLayouts/slideLayout123.xml"/><Relationship Id="rId16" Type="http://schemas.openxmlformats.org/officeDocument/2006/relationships/slideLayout" Target="../slideLayouts/slideLayout27.xml"/><Relationship Id="rId107" Type="http://schemas.openxmlformats.org/officeDocument/2006/relationships/slideLayout" Target="../slideLayouts/slideLayout118.xml"/><Relationship Id="rId11" Type="http://schemas.openxmlformats.org/officeDocument/2006/relationships/slideLayout" Target="../slideLayouts/slideLayout22.xml"/><Relationship Id="rId32" Type="http://schemas.openxmlformats.org/officeDocument/2006/relationships/slideLayout" Target="../slideLayouts/slideLayout43.xml"/><Relationship Id="rId37" Type="http://schemas.openxmlformats.org/officeDocument/2006/relationships/slideLayout" Target="../slideLayouts/slideLayout48.xml"/><Relationship Id="rId53" Type="http://schemas.openxmlformats.org/officeDocument/2006/relationships/slideLayout" Target="../slideLayouts/slideLayout64.xml"/><Relationship Id="rId58" Type="http://schemas.openxmlformats.org/officeDocument/2006/relationships/slideLayout" Target="../slideLayouts/slideLayout69.xml"/><Relationship Id="rId74" Type="http://schemas.openxmlformats.org/officeDocument/2006/relationships/slideLayout" Target="../slideLayouts/slideLayout85.xml"/><Relationship Id="rId79" Type="http://schemas.openxmlformats.org/officeDocument/2006/relationships/slideLayout" Target="../slideLayouts/slideLayout90.xml"/><Relationship Id="rId102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6.xml"/><Relationship Id="rId90" Type="http://schemas.openxmlformats.org/officeDocument/2006/relationships/slideLayout" Target="../slideLayouts/slideLayout101.xml"/><Relationship Id="rId95" Type="http://schemas.openxmlformats.org/officeDocument/2006/relationships/slideLayout" Target="../slideLayouts/slideLayout106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43" Type="http://schemas.openxmlformats.org/officeDocument/2006/relationships/slideLayout" Target="../slideLayouts/slideLayout54.xml"/><Relationship Id="rId48" Type="http://schemas.openxmlformats.org/officeDocument/2006/relationships/slideLayout" Target="../slideLayouts/slideLayout59.xml"/><Relationship Id="rId64" Type="http://schemas.openxmlformats.org/officeDocument/2006/relationships/slideLayout" Target="../slideLayouts/slideLayout75.xml"/><Relationship Id="rId69" Type="http://schemas.openxmlformats.org/officeDocument/2006/relationships/slideLayout" Target="../slideLayouts/slideLayout80.xml"/><Relationship Id="rId113" Type="http://schemas.openxmlformats.org/officeDocument/2006/relationships/slideLayout" Target="../slideLayouts/slideLayout124.xml"/><Relationship Id="rId80" Type="http://schemas.openxmlformats.org/officeDocument/2006/relationships/slideLayout" Target="../slideLayouts/slideLayout91.xml"/><Relationship Id="rId85" Type="http://schemas.openxmlformats.org/officeDocument/2006/relationships/slideLayout" Target="../slideLayouts/slideLayout96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33" Type="http://schemas.openxmlformats.org/officeDocument/2006/relationships/slideLayout" Target="../slideLayouts/slideLayout44.xml"/><Relationship Id="rId38" Type="http://schemas.openxmlformats.org/officeDocument/2006/relationships/slideLayout" Target="../slideLayouts/slideLayout49.xml"/><Relationship Id="rId59" Type="http://schemas.openxmlformats.org/officeDocument/2006/relationships/slideLayout" Target="../slideLayouts/slideLayout70.xml"/><Relationship Id="rId103" Type="http://schemas.openxmlformats.org/officeDocument/2006/relationships/slideLayout" Target="../slideLayouts/slideLayout114.xml"/><Relationship Id="rId108" Type="http://schemas.openxmlformats.org/officeDocument/2006/relationships/slideLayout" Target="../slideLayouts/slideLayout119.xml"/><Relationship Id="rId54" Type="http://schemas.openxmlformats.org/officeDocument/2006/relationships/slideLayout" Target="../slideLayouts/slideLayout65.xml"/><Relationship Id="rId70" Type="http://schemas.openxmlformats.org/officeDocument/2006/relationships/slideLayout" Target="../slideLayouts/slideLayout81.xml"/><Relationship Id="rId75" Type="http://schemas.openxmlformats.org/officeDocument/2006/relationships/slideLayout" Target="../slideLayouts/slideLayout86.xml"/><Relationship Id="rId91" Type="http://schemas.openxmlformats.org/officeDocument/2006/relationships/slideLayout" Target="../slideLayouts/slideLayout102.xml"/><Relationship Id="rId96" Type="http://schemas.openxmlformats.org/officeDocument/2006/relationships/slideLayout" Target="../slideLayouts/slideLayout10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36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60.xml"/><Relationship Id="rId57" Type="http://schemas.openxmlformats.org/officeDocument/2006/relationships/slideLayout" Target="../slideLayouts/slideLayout68.xml"/><Relationship Id="rId106" Type="http://schemas.openxmlformats.org/officeDocument/2006/relationships/slideLayout" Target="../slideLayouts/slideLayout117.xml"/><Relationship Id="rId114" Type="http://schemas.openxmlformats.org/officeDocument/2006/relationships/slideLayout" Target="../slideLayouts/slideLayout125.xml"/><Relationship Id="rId10" Type="http://schemas.openxmlformats.org/officeDocument/2006/relationships/slideLayout" Target="../slideLayouts/slideLayout21.xml"/><Relationship Id="rId31" Type="http://schemas.openxmlformats.org/officeDocument/2006/relationships/slideLayout" Target="../slideLayouts/slideLayout42.xml"/><Relationship Id="rId44" Type="http://schemas.openxmlformats.org/officeDocument/2006/relationships/slideLayout" Target="../slideLayouts/slideLayout55.xml"/><Relationship Id="rId52" Type="http://schemas.openxmlformats.org/officeDocument/2006/relationships/slideLayout" Target="../slideLayouts/slideLayout63.xml"/><Relationship Id="rId60" Type="http://schemas.openxmlformats.org/officeDocument/2006/relationships/slideLayout" Target="../slideLayouts/slideLayout71.xml"/><Relationship Id="rId65" Type="http://schemas.openxmlformats.org/officeDocument/2006/relationships/slideLayout" Target="../slideLayouts/slideLayout76.xml"/><Relationship Id="rId73" Type="http://schemas.openxmlformats.org/officeDocument/2006/relationships/slideLayout" Target="../slideLayouts/slideLayout84.xml"/><Relationship Id="rId78" Type="http://schemas.openxmlformats.org/officeDocument/2006/relationships/slideLayout" Target="../slideLayouts/slideLayout89.xml"/><Relationship Id="rId81" Type="http://schemas.openxmlformats.org/officeDocument/2006/relationships/slideLayout" Target="../slideLayouts/slideLayout92.xml"/><Relationship Id="rId86" Type="http://schemas.openxmlformats.org/officeDocument/2006/relationships/slideLayout" Target="../slideLayouts/slideLayout97.xml"/><Relationship Id="rId94" Type="http://schemas.openxmlformats.org/officeDocument/2006/relationships/slideLayout" Target="../slideLayouts/slideLayout105.xml"/><Relationship Id="rId99" Type="http://schemas.openxmlformats.org/officeDocument/2006/relationships/slideLayout" Target="../slideLayouts/slideLayout110.xml"/><Relationship Id="rId101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9" Type="http://schemas.openxmlformats.org/officeDocument/2006/relationships/slideLayout" Target="../slideLayouts/slideLayout50.xml"/><Relationship Id="rId109" Type="http://schemas.openxmlformats.org/officeDocument/2006/relationships/slideLayout" Target="../slideLayouts/slideLayout120.xml"/><Relationship Id="rId34" Type="http://schemas.openxmlformats.org/officeDocument/2006/relationships/slideLayout" Target="../slideLayouts/slideLayout45.xml"/><Relationship Id="rId50" Type="http://schemas.openxmlformats.org/officeDocument/2006/relationships/slideLayout" Target="../slideLayouts/slideLayout61.xml"/><Relationship Id="rId55" Type="http://schemas.openxmlformats.org/officeDocument/2006/relationships/slideLayout" Target="../slideLayouts/slideLayout66.xml"/><Relationship Id="rId76" Type="http://schemas.openxmlformats.org/officeDocument/2006/relationships/slideLayout" Target="../slideLayouts/slideLayout87.xml"/><Relationship Id="rId97" Type="http://schemas.openxmlformats.org/officeDocument/2006/relationships/slideLayout" Target="../slideLayouts/slideLayout108.xml"/><Relationship Id="rId104" Type="http://schemas.openxmlformats.org/officeDocument/2006/relationships/slideLayout" Target="../slideLayouts/slideLayout115.xml"/><Relationship Id="rId7" Type="http://schemas.openxmlformats.org/officeDocument/2006/relationships/slideLayout" Target="../slideLayouts/slideLayout18.xml"/><Relationship Id="rId71" Type="http://schemas.openxmlformats.org/officeDocument/2006/relationships/slideLayout" Target="../slideLayouts/slideLayout82.xml"/><Relationship Id="rId92" Type="http://schemas.openxmlformats.org/officeDocument/2006/relationships/slideLayout" Target="../slideLayouts/slideLayout103.xml"/><Relationship Id="rId2" Type="http://schemas.openxmlformats.org/officeDocument/2006/relationships/slideLayout" Target="../slideLayouts/slideLayout13.xml"/><Relationship Id="rId29" Type="http://schemas.openxmlformats.org/officeDocument/2006/relationships/slideLayout" Target="../slideLayouts/slideLayout40.xml"/><Relationship Id="rId24" Type="http://schemas.openxmlformats.org/officeDocument/2006/relationships/slideLayout" Target="../slideLayouts/slideLayout35.xml"/><Relationship Id="rId40" Type="http://schemas.openxmlformats.org/officeDocument/2006/relationships/slideLayout" Target="../slideLayouts/slideLayout51.xml"/><Relationship Id="rId45" Type="http://schemas.openxmlformats.org/officeDocument/2006/relationships/slideLayout" Target="../slideLayouts/slideLayout56.xml"/><Relationship Id="rId66" Type="http://schemas.openxmlformats.org/officeDocument/2006/relationships/slideLayout" Target="../slideLayouts/slideLayout77.xml"/><Relationship Id="rId87" Type="http://schemas.openxmlformats.org/officeDocument/2006/relationships/slideLayout" Target="../slideLayouts/slideLayout98.xml"/><Relationship Id="rId110" Type="http://schemas.openxmlformats.org/officeDocument/2006/relationships/slideLayout" Target="../slideLayouts/slideLayout121.xml"/><Relationship Id="rId115" Type="http://schemas.openxmlformats.org/officeDocument/2006/relationships/slideLayout" Target="../slideLayouts/slideLayout126.xml"/><Relationship Id="rId61" Type="http://schemas.openxmlformats.org/officeDocument/2006/relationships/slideLayout" Target="../slideLayouts/slideLayout72.xml"/><Relationship Id="rId82" Type="http://schemas.openxmlformats.org/officeDocument/2006/relationships/slideLayout" Target="../slideLayouts/slideLayout93.xml"/><Relationship Id="rId19" Type="http://schemas.openxmlformats.org/officeDocument/2006/relationships/slideLayout" Target="../slideLayouts/slideLayout30.xml"/><Relationship Id="rId14" Type="http://schemas.openxmlformats.org/officeDocument/2006/relationships/slideLayout" Target="../slideLayouts/slideLayout25.xml"/><Relationship Id="rId30" Type="http://schemas.openxmlformats.org/officeDocument/2006/relationships/slideLayout" Target="../slideLayouts/slideLayout41.xml"/><Relationship Id="rId35" Type="http://schemas.openxmlformats.org/officeDocument/2006/relationships/slideLayout" Target="../slideLayouts/slideLayout46.xml"/><Relationship Id="rId56" Type="http://schemas.openxmlformats.org/officeDocument/2006/relationships/slideLayout" Target="../slideLayouts/slideLayout67.xml"/><Relationship Id="rId77" Type="http://schemas.openxmlformats.org/officeDocument/2006/relationships/slideLayout" Target="../slideLayouts/slideLayout88.xml"/><Relationship Id="rId100" Type="http://schemas.openxmlformats.org/officeDocument/2006/relationships/slideLayout" Target="../slideLayouts/slideLayout111.xml"/><Relationship Id="rId105" Type="http://schemas.openxmlformats.org/officeDocument/2006/relationships/slideLayout" Target="../slideLayouts/slideLayout116.xml"/><Relationship Id="rId8" Type="http://schemas.openxmlformats.org/officeDocument/2006/relationships/slideLayout" Target="../slideLayouts/slideLayout19.xml"/><Relationship Id="rId51" Type="http://schemas.openxmlformats.org/officeDocument/2006/relationships/slideLayout" Target="../slideLayouts/slideLayout62.xml"/><Relationship Id="rId72" Type="http://schemas.openxmlformats.org/officeDocument/2006/relationships/slideLayout" Target="../slideLayouts/slideLayout83.xml"/><Relationship Id="rId93" Type="http://schemas.openxmlformats.org/officeDocument/2006/relationships/slideLayout" Target="../slideLayouts/slideLayout104.xml"/><Relationship Id="rId98" Type="http://schemas.openxmlformats.org/officeDocument/2006/relationships/slideLayout" Target="../slideLayouts/slideLayout109.xml"/><Relationship Id="rId3" Type="http://schemas.openxmlformats.org/officeDocument/2006/relationships/slideLayout" Target="../slideLayouts/slideLayout14.xml"/><Relationship Id="rId25" Type="http://schemas.openxmlformats.org/officeDocument/2006/relationships/slideLayout" Target="../slideLayouts/slideLayout36.xml"/><Relationship Id="rId46" Type="http://schemas.openxmlformats.org/officeDocument/2006/relationships/slideLayout" Target="../slideLayouts/slideLayout57.xml"/><Relationship Id="rId67" Type="http://schemas.openxmlformats.org/officeDocument/2006/relationships/slideLayout" Target="../slideLayouts/slideLayout78.xml"/><Relationship Id="rId116" Type="http://schemas.openxmlformats.org/officeDocument/2006/relationships/theme" Target="../theme/theme2.xml"/><Relationship Id="rId20" Type="http://schemas.openxmlformats.org/officeDocument/2006/relationships/slideLayout" Target="../slideLayouts/slideLayout31.xml"/><Relationship Id="rId41" Type="http://schemas.openxmlformats.org/officeDocument/2006/relationships/slideLayout" Target="../slideLayouts/slideLayout52.xml"/><Relationship Id="rId62" Type="http://schemas.openxmlformats.org/officeDocument/2006/relationships/slideLayout" Target="../slideLayouts/slideLayout73.xml"/><Relationship Id="rId83" Type="http://schemas.openxmlformats.org/officeDocument/2006/relationships/slideLayout" Target="../slideLayouts/slideLayout94.xml"/><Relationship Id="rId88" Type="http://schemas.openxmlformats.org/officeDocument/2006/relationships/slideLayout" Target="../slideLayouts/slideLayout99.xml"/><Relationship Id="rId111" Type="http://schemas.openxmlformats.org/officeDocument/2006/relationships/slideLayout" Target="../slideLayouts/slideLayout1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1A6A4CA-909C-DA70-1F6C-EF547A4EBF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9BFC7D-B300-2BD3-4C78-8A638745F7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907E14-2EF7-CD71-771F-E0BCAE9D93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8158D3-9D4A-4C1E-BC17-61CF4E56314C}" type="datetimeFigureOut">
              <a:rPr lang="en-US" smtClean="0"/>
              <a:t>9/7/2023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AD9E9B-4041-4B81-E87C-A2F560C9C7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FFE98E-129C-78A0-229E-2DE54D116A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B311FC-41CE-41EC-9BFD-D270C4ED85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350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Текст 16"/>
          <p:cNvSpPr>
            <a:spLocks noGrp="1"/>
          </p:cNvSpPr>
          <p:nvPr>
            <p:ph type="body" idx="1"/>
          </p:nvPr>
        </p:nvSpPr>
        <p:spPr>
          <a:xfrm>
            <a:off x="854780" y="2598700"/>
            <a:ext cx="10514938" cy="357803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1"/>
            <a:r>
              <a:rPr lang="en-US" dirty="0"/>
              <a:t>Title_01</a:t>
            </a:r>
          </a:p>
          <a:p>
            <a:pPr lvl="3"/>
            <a:r>
              <a:rPr lang="en-US" dirty="0"/>
              <a:t>Title_02</a:t>
            </a:r>
          </a:p>
          <a:p>
            <a:pPr lvl="4"/>
            <a:r>
              <a:rPr lang="en-US" dirty="0"/>
              <a:t>Base text_01</a:t>
            </a:r>
          </a:p>
          <a:p>
            <a:pPr marL="0" marR="0" lvl="0" indent="0" algn="l" defTabSz="906785" rtl="0" eaLnBrk="1" fontAlgn="auto" latinLnBrk="0" hangingPunct="1">
              <a:lnSpc>
                <a:spcPct val="150000"/>
              </a:lnSpc>
              <a:spcBef>
                <a:spcPts val="496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lang="en-US" dirty="0"/>
              <a:t>Base text_02</a:t>
            </a:r>
          </a:p>
          <a:p>
            <a:pPr lvl="5"/>
            <a:r>
              <a:rPr lang="en-US" dirty="0"/>
              <a:t>Base text_03</a:t>
            </a:r>
          </a:p>
          <a:p>
            <a:pPr lvl="6"/>
            <a:r>
              <a:rPr lang="en-US" dirty="0"/>
              <a:t>Base text_04</a:t>
            </a:r>
          </a:p>
          <a:p>
            <a:pPr lvl="7"/>
            <a:endParaRPr lang="en-US" dirty="0"/>
          </a:p>
        </p:txBody>
      </p:sp>
      <p:sp>
        <p:nvSpPr>
          <p:cNvPr id="18" name="Заголовок 17"/>
          <p:cNvSpPr>
            <a:spLocks noGrp="1"/>
          </p:cNvSpPr>
          <p:nvPr>
            <p:ph type="title"/>
          </p:nvPr>
        </p:nvSpPr>
        <p:spPr>
          <a:xfrm>
            <a:off x="863938" y="1118595"/>
            <a:ext cx="10514938" cy="1325121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 dirty="0"/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17734715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  <p:sldLayoutId id="2147483701" r:id="rId41"/>
    <p:sldLayoutId id="2147483702" r:id="rId42"/>
    <p:sldLayoutId id="2147483703" r:id="rId43"/>
    <p:sldLayoutId id="2147483704" r:id="rId44"/>
    <p:sldLayoutId id="2147483705" r:id="rId45"/>
    <p:sldLayoutId id="2147483706" r:id="rId46"/>
    <p:sldLayoutId id="2147483707" r:id="rId47"/>
    <p:sldLayoutId id="2147483708" r:id="rId48"/>
    <p:sldLayoutId id="2147483709" r:id="rId49"/>
    <p:sldLayoutId id="2147483710" r:id="rId50"/>
    <p:sldLayoutId id="2147483711" r:id="rId51"/>
    <p:sldLayoutId id="2147483712" r:id="rId52"/>
    <p:sldLayoutId id="2147483713" r:id="rId53"/>
    <p:sldLayoutId id="2147483714" r:id="rId54"/>
    <p:sldLayoutId id="2147483715" r:id="rId55"/>
    <p:sldLayoutId id="2147483716" r:id="rId56"/>
    <p:sldLayoutId id="2147483717" r:id="rId57"/>
    <p:sldLayoutId id="2147483718" r:id="rId58"/>
    <p:sldLayoutId id="2147483719" r:id="rId59"/>
    <p:sldLayoutId id="2147483720" r:id="rId60"/>
    <p:sldLayoutId id="2147483721" r:id="rId61"/>
    <p:sldLayoutId id="2147483722" r:id="rId62"/>
    <p:sldLayoutId id="2147483723" r:id="rId63"/>
    <p:sldLayoutId id="2147483724" r:id="rId64"/>
    <p:sldLayoutId id="2147483725" r:id="rId65"/>
    <p:sldLayoutId id="2147483726" r:id="rId66"/>
    <p:sldLayoutId id="2147483727" r:id="rId67"/>
    <p:sldLayoutId id="2147483728" r:id="rId68"/>
    <p:sldLayoutId id="2147483729" r:id="rId69"/>
    <p:sldLayoutId id="2147483730" r:id="rId70"/>
    <p:sldLayoutId id="2147483731" r:id="rId71"/>
    <p:sldLayoutId id="2147483732" r:id="rId72"/>
    <p:sldLayoutId id="2147483733" r:id="rId73"/>
    <p:sldLayoutId id="2147483734" r:id="rId74"/>
    <p:sldLayoutId id="2147483735" r:id="rId75"/>
    <p:sldLayoutId id="2147483736" r:id="rId76"/>
    <p:sldLayoutId id="2147483737" r:id="rId77"/>
    <p:sldLayoutId id="2147483738" r:id="rId78"/>
    <p:sldLayoutId id="2147483739" r:id="rId79"/>
    <p:sldLayoutId id="2147483740" r:id="rId80"/>
    <p:sldLayoutId id="2147483741" r:id="rId81"/>
    <p:sldLayoutId id="2147483742" r:id="rId82"/>
    <p:sldLayoutId id="2147483743" r:id="rId83"/>
    <p:sldLayoutId id="2147483744" r:id="rId84"/>
    <p:sldLayoutId id="2147483745" r:id="rId85"/>
    <p:sldLayoutId id="2147483746" r:id="rId86"/>
    <p:sldLayoutId id="2147483747" r:id="rId87"/>
    <p:sldLayoutId id="2147483748" r:id="rId88"/>
    <p:sldLayoutId id="2147483749" r:id="rId89"/>
    <p:sldLayoutId id="2147483750" r:id="rId90"/>
    <p:sldLayoutId id="2147483751" r:id="rId91"/>
    <p:sldLayoutId id="2147483752" r:id="rId92"/>
    <p:sldLayoutId id="2147483753" r:id="rId93"/>
    <p:sldLayoutId id="2147483754" r:id="rId94"/>
    <p:sldLayoutId id="2147483755" r:id="rId95"/>
    <p:sldLayoutId id="2147483756" r:id="rId96"/>
    <p:sldLayoutId id="2147483757" r:id="rId97"/>
    <p:sldLayoutId id="2147483758" r:id="rId98"/>
    <p:sldLayoutId id="2147483759" r:id="rId99"/>
    <p:sldLayoutId id="2147483760" r:id="rId100"/>
    <p:sldLayoutId id="2147483761" r:id="rId101"/>
    <p:sldLayoutId id="2147483762" r:id="rId102"/>
    <p:sldLayoutId id="2147483763" r:id="rId103"/>
    <p:sldLayoutId id="2147483764" r:id="rId104"/>
    <p:sldLayoutId id="2147483765" r:id="rId105"/>
    <p:sldLayoutId id="2147483766" r:id="rId106"/>
    <p:sldLayoutId id="2147483767" r:id="rId107"/>
    <p:sldLayoutId id="2147483768" r:id="rId108"/>
    <p:sldLayoutId id="2147483769" r:id="rId109"/>
    <p:sldLayoutId id="2147483770" r:id="rId110"/>
    <p:sldLayoutId id="2147483771" r:id="rId111"/>
    <p:sldLayoutId id="2147483772" r:id="rId112"/>
    <p:sldLayoutId id="2147483773" r:id="rId113"/>
    <p:sldLayoutId id="2147483774" r:id="rId114"/>
    <p:sldLayoutId id="2147483775" r:id="rId115"/>
  </p:sldLayoutIdLst>
  <p:transition spd="slow">
    <p:push dir="u"/>
  </p:transition>
  <p:hf sldNum="0" hdr="0" ftr="0" dt="0"/>
  <p:txStyles>
    <p:titleStyle>
      <a:lvl1pPr algn="l" defTabSz="906785" rtl="0" eaLnBrk="1" latinLnBrk="0" hangingPunct="1">
        <a:lnSpc>
          <a:spcPct val="90000"/>
        </a:lnSpc>
        <a:spcBef>
          <a:spcPct val="0"/>
        </a:spcBef>
        <a:buNone/>
        <a:defRPr sz="7519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marR="0" indent="0" algn="l" defTabSz="906785" rtl="0" eaLnBrk="1" fontAlgn="auto" latinLnBrk="0" hangingPunct="1">
        <a:lnSpc>
          <a:spcPct val="100000"/>
        </a:lnSpc>
        <a:spcBef>
          <a:spcPts val="496"/>
        </a:spcBef>
        <a:spcAft>
          <a:spcPts val="0"/>
        </a:spcAft>
        <a:buClrTx/>
        <a:buSzPct val="100000"/>
        <a:buFontTx/>
        <a:buNone/>
        <a:tabLst/>
        <a:defRPr sz="1003" kern="1200">
          <a:solidFill>
            <a:schemeClr val="tx1">
              <a:lumMod val="95000"/>
              <a:lumOff val="5000"/>
            </a:schemeClr>
          </a:solidFill>
          <a:latin typeface="+mn-lt"/>
          <a:ea typeface="+mn-ea"/>
          <a:cs typeface="+mn-cs"/>
        </a:defRPr>
      </a:lvl1pPr>
      <a:lvl2pPr marL="0" indent="0" algn="l" defTabSz="447203" rtl="0" eaLnBrk="1" latinLnBrk="0" hangingPunct="1">
        <a:lnSpc>
          <a:spcPct val="100000"/>
        </a:lnSpc>
        <a:spcBef>
          <a:spcPts val="496"/>
        </a:spcBef>
        <a:buSzPct val="100000"/>
        <a:buFontTx/>
        <a:buNone/>
        <a:defRPr sz="1805" b="1" kern="1200" baseline="0">
          <a:solidFill>
            <a:schemeClr val="tx1">
              <a:lumMod val="95000"/>
              <a:lumOff val="5000"/>
            </a:schemeClr>
          </a:solidFill>
          <a:latin typeface="+mn-lt"/>
          <a:ea typeface="Open Sans" panose="020B0606030504020204" pitchFamily="34" charset="0"/>
          <a:cs typeface="Open Sans" panose="020B0606030504020204" pitchFamily="34" charset="0"/>
        </a:defRPr>
      </a:lvl2pPr>
      <a:lvl3pPr marL="0" indent="0" algn="l" defTabSz="447203" rtl="0" eaLnBrk="1" latinLnBrk="0" hangingPunct="1">
        <a:lnSpc>
          <a:spcPct val="150000"/>
        </a:lnSpc>
        <a:spcBef>
          <a:spcPts val="496"/>
        </a:spcBef>
        <a:buSzPct val="100000"/>
        <a:buFontTx/>
        <a:buNone/>
        <a:defRPr sz="1003" kern="1200" baseline="0">
          <a:solidFill>
            <a:schemeClr val="tx1">
              <a:lumMod val="95000"/>
              <a:lumOff val="5000"/>
            </a:schemeClr>
          </a:solidFill>
          <a:latin typeface="+mn-lt"/>
          <a:ea typeface="+mn-ea"/>
          <a:cs typeface="+mn-cs"/>
        </a:defRPr>
      </a:lvl3pPr>
      <a:lvl4pPr marL="0" indent="0" algn="l" defTabSz="906785" rtl="0" eaLnBrk="1" latinLnBrk="0" hangingPunct="1">
        <a:lnSpc>
          <a:spcPct val="100000"/>
        </a:lnSpc>
        <a:spcBef>
          <a:spcPts val="496"/>
        </a:spcBef>
        <a:buSzPct val="100000"/>
        <a:buFontTx/>
        <a:buNone/>
        <a:defRPr sz="1504" b="1" kern="1200">
          <a:solidFill>
            <a:schemeClr val="tx1">
              <a:lumMod val="95000"/>
              <a:lumOff val="5000"/>
            </a:schemeClr>
          </a:solidFill>
          <a:latin typeface="+mn-lt"/>
          <a:ea typeface="Open Sans" panose="020B0606030504020204" pitchFamily="34" charset="0"/>
          <a:cs typeface="Open Sans" panose="020B0606030504020204" pitchFamily="34" charset="0"/>
        </a:defRPr>
      </a:lvl4pPr>
      <a:lvl5pPr marL="0" indent="0" algn="l" defTabSz="906785" rtl="0" eaLnBrk="1" latinLnBrk="0" hangingPunct="1">
        <a:lnSpc>
          <a:spcPct val="100000"/>
        </a:lnSpc>
        <a:spcBef>
          <a:spcPts val="496"/>
        </a:spcBef>
        <a:buSzPct val="100000"/>
        <a:buFontTx/>
        <a:buNone/>
        <a:defRPr sz="1203" kern="1200" baseline="0">
          <a:solidFill>
            <a:schemeClr val="tx1">
              <a:lumMod val="95000"/>
              <a:lumOff val="5000"/>
            </a:schemeClr>
          </a:solidFill>
          <a:latin typeface="+mn-lt"/>
          <a:ea typeface="Open Sans" panose="020B0606030504020204" pitchFamily="34" charset="0"/>
          <a:cs typeface="Open Sans" panose="020B0606030504020204" pitchFamily="34" charset="0"/>
        </a:defRPr>
      </a:lvl5pPr>
      <a:lvl6pPr marL="0" indent="0" algn="l" defTabSz="906785" rtl="0" eaLnBrk="1" latinLnBrk="0" hangingPunct="1">
        <a:lnSpc>
          <a:spcPct val="100000"/>
        </a:lnSpc>
        <a:spcBef>
          <a:spcPts val="496"/>
        </a:spcBef>
        <a:buFontTx/>
        <a:buNone/>
        <a:defRPr sz="802" kern="1200">
          <a:solidFill>
            <a:schemeClr val="bg1">
              <a:lumMod val="65000"/>
            </a:schemeClr>
          </a:solidFill>
          <a:latin typeface="+mn-lt"/>
          <a:ea typeface="+mn-ea"/>
          <a:cs typeface="+mn-cs"/>
        </a:defRPr>
      </a:lvl6pPr>
      <a:lvl7pPr marL="0" indent="0" algn="l" defTabSz="906785" rtl="0" eaLnBrk="1" latinLnBrk="0" hangingPunct="1">
        <a:lnSpc>
          <a:spcPct val="100000"/>
        </a:lnSpc>
        <a:spcBef>
          <a:spcPts val="496"/>
        </a:spcBef>
        <a:buFontTx/>
        <a:buNone/>
        <a:defRPr sz="802" b="1" kern="1200" baseline="0">
          <a:solidFill>
            <a:schemeClr val="bg1">
              <a:lumMod val="65000"/>
            </a:schemeClr>
          </a:solidFill>
          <a:latin typeface="+mn-lt"/>
          <a:ea typeface="+mn-ea"/>
          <a:cs typeface="+mn-cs"/>
        </a:defRPr>
      </a:lvl7pPr>
      <a:lvl8pPr marL="0" marR="0" indent="0" algn="l" defTabSz="906785" rtl="0" eaLnBrk="1" fontAlgn="auto" latinLnBrk="0" hangingPunct="1">
        <a:lnSpc>
          <a:spcPct val="90000"/>
        </a:lnSpc>
        <a:spcBef>
          <a:spcPts val="496"/>
        </a:spcBef>
        <a:spcAft>
          <a:spcPts val="0"/>
        </a:spcAft>
        <a:buClrTx/>
        <a:buSzTx/>
        <a:buFontTx/>
        <a:buNone/>
        <a:tabLst/>
        <a:defRPr sz="802" b="1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9040" indent="0" algn="l" defTabSz="906785" rtl="0" eaLnBrk="1" latinLnBrk="0" hangingPunct="1">
        <a:lnSpc>
          <a:spcPct val="90000"/>
        </a:lnSpc>
        <a:spcBef>
          <a:spcPts val="496"/>
        </a:spcBef>
        <a:buFont typeface="Arial" panose="020B0604020202020204" pitchFamily="34" charset="0"/>
        <a:buNone/>
        <a:defRPr sz="178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06785" rtl="0" eaLnBrk="1" latinLnBrk="0" hangingPunct="1">
        <a:defRPr sz="1785" kern="1200">
          <a:solidFill>
            <a:schemeClr val="tx1"/>
          </a:solidFill>
          <a:latin typeface="+mn-lt"/>
          <a:ea typeface="+mn-ea"/>
          <a:cs typeface="+mn-cs"/>
        </a:defRPr>
      </a:lvl1pPr>
      <a:lvl2pPr marL="453393" algn="l" defTabSz="906785" rtl="0" eaLnBrk="1" latinLnBrk="0" hangingPunct="1">
        <a:defRPr sz="1785" kern="1200">
          <a:solidFill>
            <a:schemeClr val="tx1"/>
          </a:solidFill>
          <a:latin typeface="+mn-lt"/>
          <a:ea typeface="+mn-ea"/>
          <a:cs typeface="+mn-cs"/>
        </a:defRPr>
      </a:lvl2pPr>
      <a:lvl3pPr marL="906785" algn="l" defTabSz="906785" rtl="0" eaLnBrk="1" latinLnBrk="0" hangingPunct="1">
        <a:defRPr sz="1785" kern="1200">
          <a:solidFill>
            <a:schemeClr val="tx1"/>
          </a:solidFill>
          <a:latin typeface="+mn-lt"/>
          <a:ea typeface="+mn-ea"/>
          <a:cs typeface="+mn-cs"/>
        </a:defRPr>
      </a:lvl3pPr>
      <a:lvl4pPr marL="1360178" algn="l" defTabSz="906785" rtl="0" eaLnBrk="1" latinLnBrk="0" hangingPunct="1">
        <a:defRPr sz="1785" kern="1200">
          <a:solidFill>
            <a:schemeClr val="tx1"/>
          </a:solidFill>
          <a:latin typeface="+mn-lt"/>
          <a:ea typeface="+mn-ea"/>
          <a:cs typeface="+mn-cs"/>
        </a:defRPr>
      </a:lvl4pPr>
      <a:lvl5pPr marL="1813572" algn="l" defTabSz="906785" rtl="0" eaLnBrk="1" latinLnBrk="0" hangingPunct="1">
        <a:defRPr sz="1785" kern="1200">
          <a:solidFill>
            <a:schemeClr val="tx1"/>
          </a:solidFill>
          <a:latin typeface="+mn-lt"/>
          <a:ea typeface="+mn-ea"/>
          <a:cs typeface="+mn-cs"/>
        </a:defRPr>
      </a:lvl5pPr>
      <a:lvl6pPr marL="2266963" algn="l" defTabSz="906785" rtl="0" eaLnBrk="1" latinLnBrk="0" hangingPunct="1">
        <a:defRPr sz="1785" kern="1200">
          <a:solidFill>
            <a:schemeClr val="tx1"/>
          </a:solidFill>
          <a:latin typeface="+mn-lt"/>
          <a:ea typeface="+mn-ea"/>
          <a:cs typeface="+mn-cs"/>
        </a:defRPr>
      </a:lvl6pPr>
      <a:lvl7pPr marL="2720357" algn="l" defTabSz="906785" rtl="0" eaLnBrk="1" latinLnBrk="0" hangingPunct="1">
        <a:defRPr sz="1785" kern="1200">
          <a:solidFill>
            <a:schemeClr val="tx1"/>
          </a:solidFill>
          <a:latin typeface="+mn-lt"/>
          <a:ea typeface="+mn-ea"/>
          <a:cs typeface="+mn-cs"/>
        </a:defRPr>
      </a:lvl7pPr>
      <a:lvl8pPr marL="3173750" algn="l" defTabSz="906785" rtl="0" eaLnBrk="1" latinLnBrk="0" hangingPunct="1">
        <a:defRPr sz="1785" kern="1200">
          <a:solidFill>
            <a:schemeClr val="tx1"/>
          </a:solidFill>
          <a:latin typeface="+mn-lt"/>
          <a:ea typeface="+mn-ea"/>
          <a:cs typeface="+mn-cs"/>
        </a:defRPr>
      </a:lvl8pPr>
      <a:lvl9pPr marL="3627143" algn="l" defTabSz="906785" rtl="0" eaLnBrk="1" latinLnBrk="0" hangingPunct="1">
        <a:defRPr sz="178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1.xml"/><Relationship Id="rId4" Type="http://schemas.openxmlformats.org/officeDocument/2006/relationships/image" Target="../media/image11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42.xml"/><Relationship Id="rId6" Type="http://schemas.openxmlformats.org/officeDocument/2006/relationships/image" Target="../media/image16.png"/><Relationship Id="rId5" Type="http://schemas.openxmlformats.org/officeDocument/2006/relationships/image" Target="../media/image15.jpeg"/><Relationship Id="rId4" Type="http://schemas.openxmlformats.org/officeDocument/2006/relationships/image" Target="../media/image14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2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python.org/downloads/" TargetMode="External"/><Relationship Id="rId1" Type="http://schemas.openxmlformats.org/officeDocument/2006/relationships/slideLayout" Target="../slideLayouts/slideLayout11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etbrains.com/pycharm/download/" TargetMode="External"/><Relationship Id="rId2" Type="http://schemas.openxmlformats.org/officeDocument/2006/relationships/hyperlink" Target="https://code.visualstudio.com/download" TargetMode="External"/><Relationship Id="rId1" Type="http://schemas.openxmlformats.org/officeDocument/2006/relationships/slideLayout" Target="../slideLayouts/slideLayout11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3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89.xml"/><Relationship Id="rId4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D6F8041-A368-4C60-92B7-5776BE8724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wrap="square" anchor="ctr">
            <a:normAutofit/>
          </a:bodyPr>
          <a:lstStyle/>
          <a:p>
            <a:r>
              <a:rPr lang="ru-RU" sz="4000" dirty="0">
                <a:latin typeface="+mn-lt"/>
                <a:ea typeface="Jura" pitchFamily="2" charset="0"/>
              </a:rPr>
              <a:t>Информация о курсе</a:t>
            </a:r>
            <a:endParaRPr lang="en-US" sz="4000" dirty="0">
              <a:latin typeface="+mn-lt"/>
              <a:ea typeface="Jur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7636056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49E79C8F-9062-5654-63CA-A5C15513F746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t="-33949" b="-33949"/>
          <a:stretch/>
        </p:blipFill>
        <p:spPr>
          <a:xfrm>
            <a:off x="228599" y="237744"/>
            <a:ext cx="7696201" cy="6382512"/>
          </a:xfrm>
          <a:prstGeom prst="rect">
            <a:avLst/>
          </a:prstGeom>
          <a:noFill/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4EA5B55F-04E4-E1DD-5A23-2E3D9E284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square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200" dirty="0">
                <a:latin typeface="+mn-lt"/>
              </a:rPr>
              <a:t>Python</a:t>
            </a:r>
            <a:r>
              <a:rPr lang="ru-RU" sz="2200" dirty="0">
                <a:latin typeface="+mn-lt"/>
              </a:rPr>
              <a:t> занимает первое место по популярности среди языков программирования</a:t>
            </a:r>
            <a:r>
              <a:rPr lang="en-US" sz="2200" dirty="0">
                <a:latin typeface="+mn-lt"/>
              </a:rPr>
              <a:t> </a:t>
            </a:r>
            <a:r>
              <a:rPr lang="ru-RU" sz="2200" dirty="0">
                <a:latin typeface="+mn-lt"/>
              </a:rPr>
              <a:t>по оценке </a:t>
            </a:r>
            <a:r>
              <a:rPr lang="en-US" sz="2200" dirty="0">
                <a:latin typeface="+mn-lt"/>
              </a:rPr>
              <a:t>TIOBE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3371DF5-C6FC-99A2-5D68-359EDB59BC9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 wrap="square" anchor="t">
            <a:normAutofit/>
          </a:bodyPr>
          <a:lstStyle/>
          <a:p>
            <a:pPr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ru-RU" dirty="0">
                <a:ea typeface="Jura" pitchFamily="2" charset="0"/>
              </a:rPr>
              <a:t>низкий порог входа и быстрое обучение, лёкгость поддержки существующих решений</a:t>
            </a:r>
          </a:p>
          <a:p>
            <a:pPr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ru-RU" dirty="0">
                <a:ea typeface="Jura" pitchFamily="2" charset="0"/>
              </a:rPr>
              <a:t>растущая популярность направлений data science и machine learning</a:t>
            </a:r>
          </a:p>
          <a:p>
            <a:pPr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ru-RU" dirty="0">
                <a:ea typeface="Jura" pitchFamily="2" charset="0"/>
              </a:rPr>
              <a:t>применимость в различных областях</a:t>
            </a:r>
          </a:p>
        </p:txBody>
      </p:sp>
    </p:spTree>
    <p:extLst>
      <p:ext uri="{BB962C8B-B14F-4D97-AF65-F5344CB8AC3E}">
        <p14:creationId xmlns:p14="http://schemas.microsoft.com/office/powerpoint/2010/main" val="34597097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Placeholder 15" descr="Logo, company name&#10;&#10;Description automatically generated">
            <a:extLst>
              <a:ext uri="{FF2B5EF4-FFF2-40B4-BE49-F238E27FC236}">
                <a16:creationId xmlns:a16="http://schemas.microsoft.com/office/drawing/2014/main" id="{973BA7DB-7BC6-646A-7CBA-76D61E927C03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2"/>
          <a:srcRect l="604" r="604"/>
          <a:stretch>
            <a:fillRect/>
          </a:stretch>
        </p:blipFill>
        <p:spPr/>
      </p:pic>
      <p:pic>
        <p:nvPicPr>
          <p:cNvPr id="18" name="Picture Placeholder 17" descr="Icon&#10;&#10;Description automatically generated with low confidence">
            <a:extLst>
              <a:ext uri="{FF2B5EF4-FFF2-40B4-BE49-F238E27FC236}">
                <a16:creationId xmlns:a16="http://schemas.microsoft.com/office/drawing/2014/main" id="{1DEBFA12-13EC-0711-7A63-41EE99F8C405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>
          <a:blip r:embed="rId3"/>
          <a:srcRect l="18802" r="18802"/>
          <a:stretch>
            <a:fillRect/>
          </a:stretch>
        </p:blipFill>
        <p:spPr/>
      </p:pic>
      <p:pic>
        <p:nvPicPr>
          <p:cNvPr id="20" name="Picture Placeholder 19" descr="Logo&#10;&#10;Description automatically generated">
            <a:extLst>
              <a:ext uri="{FF2B5EF4-FFF2-40B4-BE49-F238E27FC236}">
                <a16:creationId xmlns:a16="http://schemas.microsoft.com/office/drawing/2014/main" id="{C0E40ABC-072B-9241-DFC8-954666B11FD0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 l="12788" r="12788"/>
          <a:stretch>
            <a:fillRect/>
          </a:stretch>
        </p:blipFill>
        <p:spPr/>
      </p:pic>
      <p:pic>
        <p:nvPicPr>
          <p:cNvPr id="22" name="Picture Placeholder 21" descr="Logo, icon&#10;&#10;Description automatically generated">
            <a:extLst>
              <a:ext uri="{FF2B5EF4-FFF2-40B4-BE49-F238E27FC236}">
                <a16:creationId xmlns:a16="http://schemas.microsoft.com/office/drawing/2014/main" id="{06914F6F-7116-3337-DAEF-DE9C5AA3B646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5"/>
          <a:srcRect l="16758" r="16758"/>
          <a:stretch>
            <a:fillRect/>
          </a:stretch>
        </p:blipFill>
        <p:spPr/>
      </p:pic>
      <p:pic>
        <p:nvPicPr>
          <p:cNvPr id="24" name="Picture Placeholder 23" descr="Icon&#10;&#10;Description automatically generated with low confidence">
            <a:extLst>
              <a:ext uri="{FF2B5EF4-FFF2-40B4-BE49-F238E27FC236}">
                <a16:creationId xmlns:a16="http://schemas.microsoft.com/office/drawing/2014/main" id="{423AEC9C-1A73-9A29-2F0E-D71ADA4A1B12}"/>
              </a:ext>
            </a:extLst>
          </p:cNvPr>
          <p:cNvPicPr>
            <a:picLocks noGrp="1" noChangeAspect="1"/>
          </p:cNvPicPr>
          <p:nvPr>
            <p:ph type="pic" sz="quarter" idx="23"/>
          </p:nvPr>
        </p:nvPicPr>
        <p:blipFill>
          <a:blip r:embed="rId6"/>
          <a:srcRect l="440" r="440"/>
          <a:stretch>
            <a:fillRect/>
          </a:stretch>
        </p:blipFill>
        <p:spPr/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6A16F25-4FF6-55E5-78A1-7317DFB0A7D7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ru-RU" dirty="0"/>
              <a:t>Истории успеха и разбор полётов можно найти на сайте </a:t>
            </a:r>
            <a:r>
              <a:rPr lang="en-US" dirty="0"/>
              <a:t>python.org, </a:t>
            </a:r>
            <a:r>
              <a:rPr lang="ru-RU" dirty="0"/>
              <a:t>так же на </a:t>
            </a:r>
            <a:r>
              <a:rPr lang="en-US" dirty="0" err="1"/>
              <a:t>youtube</a:t>
            </a:r>
            <a:r>
              <a:rPr lang="en-US" dirty="0"/>
              <a:t> </a:t>
            </a:r>
            <a:r>
              <a:rPr lang="ru-RU" dirty="0"/>
              <a:t>есть несколько блогов разработчиков из этих компаний, а у </a:t>
            </a:r>
            <a:r>
              <a:rPr lang="en-US" dirty="0"/>
              <a:t>Netflix </a:t>
            </a:r>
            <a:r>
              <a:rPr lang="ru-RU" dirty="0"/>
              <a:t>есть свой собственный технический блог </a:t>
            </a:r>
            <a:r>
              <a:rPr lang="en-US" dirty="0"/>
              <a:t>netflixtechblog.com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7AAAAEE-F47D-EC2C-F8D6-449B951AB3BE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ru-RU" dirty="0"/>
              <a:t>Компании, использующие </a:t>
            </a:r>
            <a:r>
              <a:rPr lang="en-US" dirty="0"/>
              <a:t>Python</a:t>
            </a:r>
          </a:p>
        </p:txBody>
      </p:sp>
    </p:spTree>
    <p:extLst>
      <p:ext uri="{BB962C8B-B14F-4D97-AF65-F5344CB8AC3E}">
        <p14:creationId xmlns:p14="http://schemas.microsoft.com/office/powerpoint/2010/main" val="598640293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Placeholder 16" descr="A body of water with ripples&#10;&#10;Description automatically generated with medium confidence">
            <a:extLst>
              <a:ext uri="{FF2B5EF4-FFF2-40B4-BE49-F238E27FC236}">
                <a16:creationId xmlns:a16="http://schemas.microsoft.com/office/drawing/2014/main" id="{72512ED2-4FA5-1B00-AC3F-4482CDC60033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 l="9797" r="9797"/>
          <a:stretch>
            <a:fillRect/>
          </a:stretch>
        </p:blipFill>
        <p:spPr/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A383946-560C-4C00-9C61-72DCAAC67B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square" anchor="b">
            <a:normAutofit/>
          </a:bodyPr>
          <a:lstStyle/>
          <a:p>
            <a:r>
              <a:rPr lang="ru-RU" dirty="0">
                <a:latin typeface="+mn-lt"/>
              </a:rPr>
              <a:t>Области применения</a:t>
            </a:r>
            <a:endParaRPr lang="en-US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2AEBBA-B571-4D10-9B58-A00BE06455D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 wrap="square"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300" i="0" dirty="0">
                <a:effectLst/>
                <a:ea typeface="Jura" pitchFamily="2" charset="0"/>
              </a:rPr>
              <a:t>Web Development</a:t>
            </a:r>
          </a:p>
          <a:p>
            <a:pPr>
              <a:lnSpc>
                <a:spcPct val="100000"/>
              </a:lnSpc>
            </a:pPr>
            <a:r>
              <a:rPr lang="en-US" sz="1300" i="0" dirty="0">
                <a:effectLst/>
                <a:ea typeface="Jura" pitchFamily="2" charset="0"/>
              </a:rPr>
              <a:t>Game Development</a:t>
            </a:r>
          </a:p>
          <a:p>
            <a:pPr>
              <a:lnSpc>
                <a:spcPct val="100000"/>
              </a:lnSpc>
            </a:pPr>
            <a:r>
              <a:rPr lang="en-US" sz="1300" i="0" dirty="0">
                <a:effectLst/>
                <a:ea typeface="Jura" pitchFamily="2" charset="0"/>
              </a:rPr>
              <a:t>Machine Learning and Artificial Intelligence</a:t>
            </a:r>
          </a:p>
          <a:p>
            <a:pPr>
              <a:lnSpc>
                <a:spcPct val="100000"/>
              </a:lnSpc>
            </a:pPr>
            <a:r>
              <a:rPr lang="en-US" sz="1300" i="0" dirty="0">
                <a:effectLst/>
                <a:ea typeface="Jura" pitchFamily="2" charset="0"/>
              </a:rPr>
              <a:t>Data Science and Data Visualization</a:t>
            </a:r>
          </a:p>
          <a:p>
            <a:pPr>
              <a:lnSpc>
                <a:spcPct val="100000"/>
              </a:lnSpc>
            </a:pPr>
            <a:r>
              <a:rPr lang="en-US" sz="1300" dirty="0">
                <a:ea typeface="Jura" pitchFamily="2" charset="0"/>
              </a:rPr>
              <a:t>Computer Vision and Image Recognition</a:t>
            </a:r>
            <a:endParaRPr lang="en-US" sz="1300" i="0" dirty="0">
              <a:effectLst/>
              <a:ea typeface="Jura" pitchFamily="2" charset="0"/>
            </a:endParaRPr>
          </a:p>
          <a:p>
            <a:pPr>
              <a:lnSpc>
                <a:spcPct val="100000"/>
              </a:lnSpc>
            </a:pPr>
            <a:r>
              <a:rPr lang="en-US" sz="1300" i="0" dirty="0">
                <a:effectLst/>
                <a:ea typeface="Jura" pitchFamily="2" charset="0"/>
              </a:rPr>
              <a:t>Desktop GUI</a:t>
            </a:r>
          </a:p>
          <a:p>
            <a:pPr>
              <a:lnSpc>
                <a:spcPct val="100000"/>
              </a:lnSpc>
            </a:pPr>
            <a:r>
              <a:rPr lang="en-US" sz="1300" i="0" dirty="0">
                <a:effectLst/>
                <a:ea typeface="Jura" pitchFamily="2" charset="0"/>
              </a:rPr>
              <a:t>Web Scraping</a:t>
            </a:r>
          </a:p>
          <a:p>
            <a:pPr>
              <a:lnSpc>
                <a:spcPct val="100000"/>
              </a:lnSpc>
            </a:pPr>
            <a:r>
              <a:rPr lang="en-US" sz="1300" i="0" dirty="0">
                <a:effectLst/>
                <a:ea typeface="Jura" pitchFamily="2" charset="0"/>
              </a:rPr>
              <a:t>Embedded Applications</a:t>
            </a:r>
          </a:p>
          <a:p>
            <a:pPr>
              <a:lnSpc>
                <a:spcPct val="100000"/>
              </a:lnSpc>
            </a:pPr>
            <a:r>
              <a:rPr lang="en-US" sz="1300" dirty="0">
                <a:ea typeface="Jura" pitchFamily="2" charset="0"/>
              </a:rPr>
              <a:t>Mobile Development</a:t>
            </a:r>
          </a:p>
          <a:p>
            <a:pPr>
              <a:lnSpc>
                <a:spcPct val="100000"/>
              </a:lnSpc>
            </a:pPr>
            <a:r>
              <a:rPr lang="en-US" sz="1300" dirty="0">
                <a:ea typeface="Jura" pitchFamily="2" charset="0"/>
              </a:rPr>
              <a:t>Modeling and Simulation</a:t>
            </a:r>
          </a:p>
          <a:p>
            <a:pPr>
              <a:lnSpc>
                <a:spcPct val="100000"/>
              </a:lnSpc>
            </a:pPr>
            <a:r>
              <a:rPr lang="en-US" sz="1300" dirty="0">
                <a:ea typeface="Jura" pitchFamily="2" charset="0"/>
              </a:rPr>
              <a:t>Automated Testing</a:t>
            </a:r>
          </a:p>
        </p:txBody>
      </p:sp>
    </p:spTree>
    <p:extLst>
      <p:ext uri="{BB962C8B-B14F-4D97-AF65-F5344CB8AC3E}">
        <p14:creationId xmlns:p14="http://schemas.microsoft.com/office/powerpoint/2010/main" val="1152949935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ext Placeholder 55">
            <a:extLst>
              <a:ext uri="{FF2B5EF4-FFF2-40B4-BE49-F238E27FC236}">
                <a16:creationId xmlns:a16="http://schemas.microsoft.com/office/drawing/2014/main" id="{BDD79B46-E377-4F08-9B2F-EB5C428A2727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ru-RU" sz="3600" dirty="0"/>
              <a:t>Что читать?</a:t>
            </a:r>
            <a:endParaRPr lang="en-US" sz="3600" dirty="0"/>
          </a:p>
        </p:txBody>
      </p:sp>
      <p:pic>
        <p:nvPicPr>
          <p:cNvPr id="67" name="Picture Placeholder 66" descr="A picture containing text, book&#10;&#10;Description automatically generated">
            <a:extLst>
              <a:ext uri="{FF2B5EF4-FFF2-40B4-BE49-F238E27FC236}">
                <a16:creationId xmlns:a16="http://schemas.microsoft.com/office/drawing/2014/main" id="{20C164D7-8C0A-AA49-14FD-C991CFCDBCD6}"/>
              </a:ext>
            </a:extLst>
          </p:cNvPr>
          <p:cNvPicPr>
            <a:picLocks noGrp="1" noChangeAspect="1"/>
          </p:cNvPicPr>
          <p:nvPr>
            <p:ph type="pic" sz="quarter" idx="39"/>
          </p:nvPr>
        </p:nvPicPr>
        <p:blipFill rotWithShape="1">
          <a:blip r:embed="rId2"/>
          <a:srcRect l="-378" t="2982" r="378" b="52754"/>
          <a:stretch/>
        </p:blipFill>
        <p:spPr>
          <a:xfrm>
            <a:off x="6359105" y="1222085"/>
            <a:ext cx="7475104" cy="4693237"/>
          </a:xfrm>
        </p:spPr>
      </p:pic>
    </p:spTree>
    <p:extLst>
      <p:ext uri="{BB962C8B-B14F-4D97-AF65-F5344CB8AC3E}">
        <p14:creationId xmlns:p14="http://schemas.microsoft.com/office/powerpoint/2010/main" val="2370042036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FE86776-2D5B-284D-9250-08635786EDD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sz="3600" dirty="0">
                <a:latin typeface="+mn-lt"/>
                <a:ea typeface="Jura" pitchFamily="2" charset="0"/>
              </a:rPr>
              <a:t>Установка </a:t>
            </a:r>
            <a:r>
              <a:rPr lang="en-US" sz="3600" dirty="0">
                <a:latin typeface="+mn-lt"/>
                <a:ea typeface="Jura" pitchFamily="2" charset="0"/>
              </a:rPr>
              <a:t>Python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A71D5611-892E-D2A8-28D7-F3AA934569D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ea typeface="Jura" pitchFamily="2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https://www.python.org/downloads/</a:t>
            </a:r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  <a:ea typeface="Jura" pitchFamily="2" charset="0"/>
            </a:endParaRPr>
          </a:p>
          <a:p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  <a:ea typeface="Jur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8952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7546DEB-3C6A-4345-AF51-60142A8493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wrap="square" anchor="b">
            <a:normAutofit/>
          </a:bodyPr>
          <a:lstStyle/>
          <a:p>
            <a:r>
              <a:rPr lang="ru-RU" sz="3600" dirty="0">
                <a:latin typeface="+mn-lt"/>
                <a:ea typeface="Jura" pitchFamily="2" charset="0"/>
              </a:rPr>
              <a:t>Пишем первую программу</a:t>
            </a:r>
            <a:endParaRPr lang="en-US" sz="3600" dirty="0">
              <a:latin typeface="+mn-lt"/>
              <a:ea typeface="Jur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71165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FE86776-2D5B-284D-9250-08635786EDD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600" dirty="0">
                <a:latin typeface="+mn-lt"/>
                <a:ea typeface="Jura" pitchFamily="2" charset="0"/>
              </a:rPr>
              <a:t>IDE (VS Code, PyCharm)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A71D5611-892E-D2A8-28D7-F3AA934569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38800" y="3618551"/>
            <a:ext cx="6891542" cy="593200"/>
          </a:xfrm>
        </p:spPr>
        <p:txBody>
          <a:bodyPr/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+mj-lt"/>
                <a:ea typeface="Jura" pitchFamily="2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https://code.visualstudio.com/download</a:t>
            </a:r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  <a:latin typeface="+mj-lt"/>
              <a:ea typeface="Jura" pitchFamily="2" charset="0"/>
            </a:endParaRPr>
          </a:p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+mj-lt"/>
                <a:ea typeface="Jura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https://www.jetbrains.com/pycharm/download/</a:t>
            </a:r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  <a:latin typeface="+mj-lt"/>
              <a:ea typeface="Jura" pitchFamily="2" charset="0"/>
            </a:endParaRPr>
          </a:p>
          <a:p>
            <a:endParaRPr lang="en-US" dirty="0">
              <a:latin typeface="+mj-lt"/>
              <a:ea typeface="Jur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61325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FE86776-2D5B-284D-9250-08635786EDD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600" dirty="0">
                <a:latin typeface="+mn-lt"/>
                <a:ea typeface="Jura" pitchFamily="2" charset="0"/>
              </a:rPr>
              <a:t>PIP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A71D5611-892E-D2A8-28D7-F3AA934569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38800" y="3618551"/>
            <a:ext cx="6891542" cy="593200"/>
          </a:xfrm>
        </p:spPr>
        <p:txBody>
          <a:bodyPr/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+mj-lt"/>
                <a:ea typeface="Jura" pitchFamily="2" charset="0"/>
              </a:rPr>
              <a:t>https://pypi.org/</a:t>
            </a:r>
          </a:p>
        </p:txBody>
      </p:sp>
    </p:spTree>
    <p:extLst>
      <p:ext uri="{BB962C8B-B14F-4D97-AF65-F5344CB8AC3E}">
        <p14:creationId xmlns:p14="http://schemas.microsoft.com/office/powerpoint/2010/main" val="12273206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7546DEB-3C6A-4345-AF51-60142A8493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wrap="square" anchor="b">
            <a:normAutofit/>
          </a:bodyPr>
          <a:lstStyle/>
          <a:p>
            <a:r>
              <a:rPr lang="ru-RU" sz="3600" dirty="0">
                <a:latin typeface="+mn-lt"/>
                <a:ea typeface="Jura" pitchFamily="2" charset="0"/>
              </a:rPr>
              <a:t>Демо-проект</a:t>
            </a:r>
            <a:endParaRPr lang="en-US" sz="3600" dirty="0">
              <a:latin typeface="+mn-lt"/>
              <a:ea typeface="Jur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43427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45E2DE9E-391C-7F85-F96E-184F34D32C13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 l="3280" r="3280"/>
          <a:stretch>
            <a:fillRect/>
          </a:stretch>
        </p:blipFill>
        <p:spPr/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242E985-4AC5-AEB4-72E7-D69944626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400" dirty="0">
                <a:latin typeface="+mn-lt"/>
              </a:rPr>
              <a:t>План работы</a:t>
            </a:r>
            <a:endParaRPr lang="en-US" sz="4400" dirty="0">
              <a:latin typeface="+mn-lt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9750FC-8D33-3836-6054-305B48D02AFD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>
            <a:normAutofit lnSpcReduction="10000"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dirty="0">
                <a:ea typeface="Jura" pitchFamily="2" charset="0"/>
              </a:rPr>
              <a:t>27 занятий</a:t>
            </a:r>
            <a:r>
              <a:rPr lang="en-US" dirty="0">
                <a:ea typeface="Jura" pitchFamily="2" charset="0"/>
              </a:rPr>
              <a:t> </a:t>
            </a:r>
            <a:r>
              <a:rPr lang="ru-RU" dirty="0">
                <a:ea typeface="Jura" pitchFamily="2" charset="0"/>
              </a:rPr>
              <a:t>по две «пары»</a:t>
            </a:r>
            <a:endParaRPr lang="en-US" dirty="0">
              <a:ea typeface="Jura" pitchFamily="2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ea typeface="Jura" pitchFamily="2" charset="0"/>
              </a:rPr>
              <a:t>Core Python + Basic Web + Django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dirty="0">
                <a:ea typeface="Jura" pitchFamily="2" charset="0"/>
              </a:rPr>
              <a:t>самостоятельная работа + домашние задания</a:t>
            </a:r>
            <a:endParaRPr lang="en-US" dirty="0">
              <a:ea typeface="Jura" pitchFamily="2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dirty="0">
                <a:ea typeface="Jura" pitchFamily="2" charset="0"/>
              </a:rPr>
              <a:t>защита проекта</a:t>
            </a:r>
            <a:endParaRPr lang="en-US" dirty="0">
              <a:ea typeface="Jura" pitchFamily="2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ea typeface="Jura" pitchFamily="2" charset="0"/>
              </a:rPr>
              <a:t>…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dirty="0">
                <a:ea typeface="Jura" pitchFamily="2" charset="0"/>
              </a:rPr>
              <a:t>СЕРТИФИКАТ</a:t>
            </a:r>
            <a:endParaRPr lang="en-US" dirty="0">
              <a:ea typeface="Jura" pitchFamily="2" charset="0"/>
            </a:endParaRPr>
          </a:p>
          <a:p>
            <a:endParaRPr lang="en-US" dirty="0">
              <a:ea typeface="Jura" pitchFamily="2" charset="0"/>
            </a:endParaRPr>
          </a:p>
          <a:p>
            <a:endParaRPr lang="en-US" dirty="0">
              <a:ea typeface="Jura" pitchFamily="2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9600737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42E985-4AC5-AEB4-72E7-D69944626A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5988" y="1624368"/>
            <a:ext cx="5760589" cy="1805030"/>
          </a:xfrm>
        </p:spPr>
        <p:txBody>
          <a:bodyPr>
            <a:noAutofit/>
          </a:bodyPr>
          <a:lstStyle/>
          <a:p>
            <a:r>
              <a:rPr lang="ru-RU" sz="4400" dirty="0">
                <a:latin typeface="+mn-lt"/>
              </a:rPr>
              <a:t>Что нужно, чтобы успешно завершить курс?</a:t>
            </a:r>
            <a:endParaRPr lang="en-US" sz="4400" dirty="0">
              <a:latin typeface="+mn-lt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9750FC-8D33-3836-6054-305B48D02AFD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>
            <a:norm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dirty="0">
                <a:ea typeface="Jura" pitchFamily="2" charset="0"/>
              </a:rPr>
              <a:t>Наличие желания и времени (от 10 часов в неделю)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dirty="0">
                <a:ea typeface="Jura" pitchFamily="2" charset="0"/>
              </a:rPr>
              <a:t>Знание алгоритмов и</a:t>
            </a:r>
            <a:r>
              <a:rPr lang="en-US" dirty="0">
                <a:ea typeface="Jura" pitchFamily="2" charset="0"/>
              </a:rPr>
              <a:t>/</a:t>
            </a:r>
            <a:r>
              <a:rPr lang="ru-RU" dirty="0">
                <a:ea typeface="Jura" pitchFamily="2" charset="0"/>
              </a:rPr>
              <a:t>или разметки будет преимуществом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trike="sngStrike" dirty="0">
                <a:ea typeface="Jura" pitchFamily="2" charset="0"/>
              </a:rPr>
              <a:t>Опыт программирования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trike="sngStrike" dirty="0">
                <a:ea typeface="Jura" pitchFamily="2" charset="0"/>
              </a:rPr>
              <a:t>Математика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trike="sngStrike" dirty="0">
                <a:ea typeface="Jura" pitchFamily="2" charset="0"/>
              </a:rPr>
              <a:t>Техническое образование</a:t>
            </a:r>
            <a:endParaRPr lang="en-US" strike="sngStrike" dirty="0">
              <a:ea typeface="Jura" pitchFamily="2" charset="0"/>
            </a:endParaRPr>
          </a:p>
          <a:p>
            <a:endParaRPr lang="en-US" dirty="0">
              <a:ea typeface="Jura" pitchFamily="2" charset="0"/>
            </a:endParaRPr>
          </a:p>
          <a:p>
            <a:endParaRPr lang="en-US" dirty="0">
              <a:ea typeface="Jura" pitchFamily="2" charset="0"/>
            </a:endParaRPr>
          </a:p>
          <a:p>
            <a:endParaRPr lang="en-US" dirty="0"/>
          </a:p>
        </p:txBody>
      </p:sp>
      <p:pic>
        <p:nvPicPr>
          <p:cNvPr id="12" name="Picture Placeholder 11" descr="A picture containing aquatic mammal, mammal, dolphin, night sky&#10;&#10;Description automatically generated">
            <a:extLst>
              <a:ext uri="{FF2B5EF4-FFF2-40B4-BE49-F238E27FC236}">
                <a16:creationId xmlns:a16="http://schemas.microsoft.com/office/drawing/2014/main" id="{D3AF024F-9E03-C77B-94A5-69473388712D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 l="3336" r="333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622700274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Placeholder 24" descr="A close-up of a microphone&#10;&#10;Description automatically generated with low confidence">
            <a:extLst>
              <a:ext uri="{FF2B5EF4-FFF2-40B4-BE49-F238E27FC236}">
                <a16:creationId xmlns:a16="http://schemas.microsoft.com/office/drawing/2014/main" id="{E946BA6E-27D4-2436-A061-2D1EA97925E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16593" b="16593"/>
          <a:stretch>
            <a:fillRect/>
          </a:stretch>
        </p:blipFill>
        <p:spPr/>
      </p:pic>
      <p:pic>
        <p:nvPicPr>
          <p:cNvPr id="27" name="Picture Placeholder 26" descr="A close-up of a machine&#10;&#10;Description automatically generated with low confidence">
            <a:extLst>
              <a:ext uri="{FF2B5EF4-FFF2-40B4-BE49-F238E27FC236}">
                <a16:creationId xmlns:a16="http://schemas.microsoft.com/office/drawing/2014/main" id="{74B08126-0168-611A-E289-A51ABC59DAD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/>
          <a:srcRect l="16774" r="16774"/>
          <a:stretch>
            <a:fillRect/>
          </a:stretch>
        </p:blipFill>
        <p:spPr/>
      </p:pic>
      <p:pic>
        <p:nvPicPr>
          <p:cNvPr id="29" name="Picture Placeholder 28" descr="A picture containing text, clapperboard, businesscard&#10;&#10;Description automatically generated">
            <a:extLst>
              <a:ext uri="{FF2B5EF4-FFF2-40B4-BE49-F238E27FC236}">
                <a16:creationId xmlns:a16="http://schemas.microsoft.com/office/drawing/2014/main" id="{41530301-47DC-58B3-D8D0-887E36968C72}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>
          <a:blip r:embed="rId4"/>
          <a:srcRect t="16575" b="16575"/>
          <a:stretch>
            <a:fillRect/>
          </a:stretch>
        </p:blipFill>
        <p:spPr/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6488A0F-2584-0AA9-20FE-A1493BEF666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ru-RU" dirty="0"/>
              <a:t>камера</a:t>
            </a: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F111142E-FD64-3740-D6FB-2FCA3F505F7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ru-RU" dirty="0"/>
              <a:t>звук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8D178408-9EFD-7E22-A210-5ADD8894002D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ru-RU" dirty="0"/>
              <a:t>мотор!</a:t>
            </a:r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4285796B-C5D6-FD52-1E26-028C0736B13D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ru-RU" dirty="0"/>
              <a:t>Не забывайте выключать микрофоны, если не говорите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16311AD-F82B-D763-7762-7E3CE7250CAC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ru-RU" dirty="0"/>
              <a:t>Камеру включать совершенно не обязательно</a:t>
            </a:r>
            <a:endParaRPr lang="en-US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D97BB472-1F1D-7344-C591-3B0CF5068E47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ru-RU" dirty="0"/>
              <a:t>Все сессии записываются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8768942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Placeholder 32" descr="Icon&#10;&#10;Description automatically generated">
            <a:extLst>
              <a:ext uri="{FF2B5EF4-FFF2-40B4-BE49-F238E27FC236}">
                <a16:creationId xmlns:a16="http://schemas.microsoft.com/office/drawing/2014/main" id="{E54E6C01-4D8E-A182-BA42-E207A2BE8E3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l="-4202" t="-4541" r="-4018" b="-3617"/>
          <a:stretch/>
        </p:blipFill>
        <p:spPr>
          <a:xfrm>
            <a:off x="2851526" y="1984996"/>
            <a:ext cx="2879893" cy="2877664"/>
          </a:xfrm>
        </p:spPr>
      </p:pic>
      <p:pic>
        <p:nvPicPr>
          <p:cNvPr id="35" name="Picture Placeholder 34" descr="Icon&#10;&#10;Description automatically generated">
            <a:extLst>
              <a:ext uri="{FF2B5EF4-FFF2-40B4-BE49-F238E27FC236}">
                <a16:creationId xmlns:a16="http://schemas.microsoft.com/office/drawing/2014/main" id="{21B4E1AB-CD40-5F8D-516E-83672ABD5F25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>
          <a:blip r:embed="rId3"/>
          <a:srcRect l="16842" r="16842"/>
          <a:stretch>
            <a:fillRect/>
          </a:stretch>
        </p:blipFill>
        <p:spPr/>
      </p:pic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390C4CB7-D4C2-9A56-8FF3-541440ACEE00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2856413" y="5053766"/>
            <a:ext cx="2875005" cy="51753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Telegram </a:t>
            </a:r>
            <a:r>
              <a:rPr lang="ru-RU" dirty="0"/>
              <a:t>– организационные вопросы и неформальное общение</a:t>
            </a:r>
            <a:endParaRPr lang="en-US" dirty="0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B7F8EEEE-BFE2-C9C0-F28B-B703CD24F63A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6458454" y="3609265"/>
            <a:ext cx="2887666" cy="517530"/>
          </a:xfrm>
        </p:spPr>
        <p:txBody>
          <a:bodyPr/>
          <a:lstStyle/>
          <a:p>
            <a:r>
              <a:rPr lang="en-US" dirty="0"/>
              <a:t>GitHub – </a:t>
            </a:r>
            <a:r>
              <a:rPr lang="ru-RU" dirty="0"/>
              <a:t>обсуждение домашек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2150357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7546DEB-3C6A-4345-AF51-60142A8493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wrap="square" anchor="b">
            <a:noAutofit/>
          </a:bodyPr>
          <a:lstStyle/>
          <a:p>
            <a:r>
              <a:rPr lang="ru-RU" sz="4000" dirty="0">
                <a:latin typeface="+mn-lt"/>
                <a:ea typeface="Jura" pitchFamily="2" charset="0"/>
              </a:rPr>
              <a:t>Сейчас можно задать любые вопросы</a:t>
            </a:r>
            <a:endParaRPr lang="en-US" sz="4000" dirty="0">
              <a:latin typeface="+mn-lt"/>
              <a:ea typeface="Jur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24008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D6F8041-A368-4C60-92B7-5776BE8724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wrap="square" anchor="ctr">
            <a:normAutofit/>
          </a:bodyPr>
          <a:lstStyle/>
          <a:p>
            <a:r>
              <a:rPr lang="ru-RU" sz="3600" dirty="0">
                <a:latin typeface="+mn-lt"/>
                <a:ea typeface="Jura" pitchFamily="2" charset="0"/>
              </a:rPr>
              <a:t>Введение</a:t>
            </a:r>
            <a:endParaRPr lang="en-US" sz="3600" dirty="0">
              <a:latin typeface="+mn-lt"/>
              <a:ea typeface="Jur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76620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68EFE4-4859-F144-7B68-7DD019F793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7732" indent="0">
              <a:buNone/>
            </a:pPr>
            <a:r>
              <a:rPr lang="en-US" dirty="0">
                <a:latin typeface="+mn-lt"/>
                <a:ea typeface="Jura" pitchFamily="2" charset="0"/>
              </a:rPr>
              <a:t>Beautiful is better than ugly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442136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A wave in the ocean&#10;&#10;Description automatically generated with low confidence">
            <a:extLst>
              <a:ext uri="{FF2B5EF4-FFF2-40B4-BE49-F238E27FC236}">
                <a16:creationId xmlns:a16="http://schemas.microsoft.com/office/drawing/2014/main" id="{0C2E8F3B-B424-0B6D-FCF4-AEA08120273C}"/>
              </a:ext>
            </a:extLst>
          </p:cNvPr>
          <p:cNvPicPr>
            <a:picLocks noGrp="1" noChangeAspect="1"/>
          </p:cNvPicPr>
          <p:nvPr>
            <p:ph type="pic" sz="quarter" idx="43"/>
          </p:nvPr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 t="14051" b="14051"/>
          <a:stretch>
            <a:fillRect/>
          </a:stretch>
        </p:blipFill>
        <p:spPr>
          <a:xfrm>
            <a:off x="6816725" y="0"/>
            <a:ext cx="5375275" cy="6869113"/>
          </a:xfrm>
        </p:spPr>
      </p:pic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5D76DA64-6A88-5F2B-3D12-9A61E6520944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1064550" y="1604356"/>
            <a:ext cx="4006214" cy="4170618"/>
          </a:xfrm>
        </p:spPr>
        <p:txBody>
          <a:bodyPr wrap="square" anchor="t">
            <a:norm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ea typeface="Jura" pitchFamily="2" charset="0"/>
              </a:rPr>
              <a:t>Python </a:t>
            </a:r>
            <a:r>
              <a:rPr lang="ru-RU" sz="1400" dirty="0">
                <a:ea typeface="Jura" pitchFamily="2" charset="0"/>
              </a:rPr>
              <a:t>это мощный язык программирования, спроектированный на основе концепции минимализма и простоты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ea typeface="Jura" pitchFamily="2" charset="0"/>
              </a:rPr>
              <a:t>Python</a:t>
            </a:r>
            <a:r>
              <a:rPr lang="ru-RU" sz="1400" dirty="0">
                <a:ea typeface="Jura" pitchFamily="2" charset="0"/>
              </a:rPr>
              <a:t> поставляется по принципу «батарейки в комплекте», обширный набор инструментов доступен сразу после установки, более 100 тысяч</a:t>
            </a:r>
            <a:r>
              <a:rPr lang="en-US" sz="1400" dirty="0">
                <a:ea typeface="Jura" pitchFamily="2" charset="0"/>
              </a:rPr>
              <a:t> </a:t>
            </a:r>
            <a:r>
              <a:rPr lang="ru-RU" sz="1400" dirty="0">
                <a:ea typeface="Jura" pitchFamily="2" charset="0"/>
              </a:rPr>
              <a:t>дополнительных модулей помогут расширить стандартную функциональность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ea typeface="Jura" pitchFamily="2" charset="0"/>
              </a:rPr>
              <a:t>Python </a:t>
            </a:r>
            <a:r>
              <a:rPr lang="ru-RU" sz="1400" dirty="0">
                <a:ea typeface="Jura" pitchFamily="2" charset="0"/>
              </a:rPr>
              <a:t>открытый и кроссплатформенный, с его помощью можно решить любую задачу, но многие можно уже не решать</a:t>
            </a:r>
            <a:endParaRPr lang="en-US" sz="1400" dirty="0">
              <a:ea typeface="Jura" pitchFamily="2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9D8C58E-6E4E-D9CA-3EBC-0FDF24425D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square" anchor="b">
            <a:normAutofit/>
          </a:bodyPr>
          <a:lstStyle/>
          <a:p>
            <a:r>
              <a:rPr lang="en-US" b="0" i="0" kern="1200" cap="none" spc="0" baseline="0" dirty="0">
                <a:effectLst/>
                <a:ea typeface="Jura" pitchFamily="2" charset="0"/>
              </a:rPr>
              <a:t>PYTHON</a:t>
            </a:r>
            <a:endParaRPr lang="en-US" dirty="0">
              <a:ea typeface="Jur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1360987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01_Welcome">
  <a:themeElements>
    <a:clrScheme name="Violet">
      <a:dk1>
        <a:sysClr val="windowText" lastClr="000000"/>
      </a:dk1>
      <a:lt1>
        <a:sysClr val="window" lastClr="FFFFFF"/>
      </a:lt1>
      <a:dk2>
        <a:srgbClr val="373545"/>
      </a:dk2>
      <a:lt2>
        <a:srgbClr val="DCD8DC"/>
      </a:lt2>
      <a:accent1>
        <a:srgbClr val="AD84C6"/>
      </a:accent1>
      <a:accent2>
        <a:srgbClr val="8784C7"/>
      </a:accent2>
      <a:accent3>
        <a:srgbClr val="5D739A"/>
      </a:accent3>
      <a:accent4>
        <a:srgbClr val="6997AF"/>
      </a:accent4>
      <a:accent5>
        <a:srgbClr val="84ACB6"/>
      </a:accent5>
      <a:accent6>
        <a:srgbClr val="6F8183"/>
      </a:accent6>
      <a:hlink>
        <a:srgbClr val="69A020"/>
      </a:hlink>
      <a:folHlink>
        <a:srgbClr val="8C8C8C"/>
      </a:folHlink>
    </a:clrScheme>
    <a:fontScheme name="Custom 1">
      <a:majorFont>
        <a:latin typeface="Mulish"/>
        <a:ea typeface=""/>
        <a:cs typeface=""/>
      </a:majorFont>
      <a:minorFont>
        <a:latin typeface="Mulish"/>
        <a:ea typeface=""/>
        <a:cs typeface="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c" id="{E1943ED4-74EF-4F8C-B10E-AE5D64934FE9}" vid="{0DB25F52-A022-425B-980A-12999671369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324</Words>
  <Application>Microsoft Office PowerPoint</Application>
  <PresentationFormat>Widescreen</PresentationFormat>
  <Paragraphs>59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Arial</vt:lpstr>
      <vt:lpstr>Calibri</vt:lpstr>
      <vt:lpstr>Calibri Light</vt:lpstr>
      <vt:lpstr>Fira Sans Medium</vt:lpstr>
      <vt:lpstr>Jura</vt:lpstr>
      <vt:lpstr>Mulish</vt:lpstr>
      <vt:lpstr>Office Theme</vt:lpstr>
      <vt:lpstr>01_Welcome</vt:lpstr>
      <vt:lpstr>Информация о курсе</vt:lpstr>
      <vt:lpstr>План работы</vt:lpstr>
      <vt:lpstr>Что нужно, чтобы успешно завершить курс?</vt:lpstr>
      <vt:lpstr>PowerPoint Presentation</vt:lpstr>
      <vt:lpstr>PowerPoint Presentation</vt:lpstr>
      <vt:lpstr>Сейчас можно задать любые вопросы</vt:lpstr>
      <vt:lpstr>Введение</vt:lpstr>
      <vt:lpstr>PowerPoint Presentation</vt:lpstr>
      <vt:lpstr>PYTHON</vt:lpstr>
      <vt:lpstr>Python занимает первое место по популярности среди языков программирования по оценке TIOBE</vt:lpstr>
      <vt:lpstr>PowerPoint Presentation</vt:lpstr>
      <vt:lpstr>Области применения</vt:lpstr>
      <vt:lpstr>PowerPoint Presentation</vt:lpstr>
      <vt:lpstr>Установка Python</vt:lpstr>
      <vt:lpstr>Пишем первую программу</vt:lpstr>
      <vt:lpstr>IDE (VS Code, PyCharm)</vt:lpstr>
      <vt:lpstr>PIP</vt:lpstr>
      <vt:lpstr>Демо-проект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Информация о курсе</dc:title>
  <dc:creator>Mikita Tsiarentsyeu</dc:creator>
  <cp:lastModifiedBy>Mikita Tsiarentsyeu</cp:lastModifiedBy>
  <cp:revision>1</cp:revision>
  <dcterms:created xsi:type="dcterms:W3CDTF">2023-09-07T18:21:51Z</dcterms:created>
  <dcterms:modified xsi:type="dcterms:W3CDTF">2023-09-07T18:22:26Z</dcterms:modified>
</cp:coreProperties>
</file>